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17" r:id="rId4"/>
    <p:sldId id="271" r:id="rId5"/>
    <p:sldId id="274" r:id="rId6"/>
    <p:sldId id="320" r:id="rId7"/>
    <p:sldId id="321" r:id="rId8"/>
    <p:sldId id="341" r:id="rId9"/>
    <p:sldId id="279" r:id="rId10"/>
    <p:sldId id="323" r:id="rId11"/>
    <p:sldId id="322" r:id="rId12"/>
    <p:sldId id="324" r:id="rId13"/>
    <p:sldId id="325" r:id="rId14"/>
    <p:sldId id="328" r:id="rId15"/>
    <p:sldId id="343" r:id="rId16"/>
    <p:sldId id="342" r:id="rId17"/>
    <p:sldId id="327" r:id="rId18"/>
    <p:sldId id="326" r:id="rId19"/>
    <p:sldId id="344" r:id="rId20"/>
    <p:sldId id="329" r:id="rId21"/>
    <p:sldId id="296" r:id="rId22"/>
    <p:sldId id="314" r:id="rId23"/>
    <p:sldId id="330" r:id="rId24"/>
    <p:sldId id="334" r:id="rId25"/>
    <p:sldId id="333" r:id="rId26"/>
    <p:sldId id="340" r:id="rId27"/>
    <p:sldId id="3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Q" initials="M" lastIdx="1" clrIdx="0">
    <p:extLst>
      <p:ext uri="{19B8F6BF-5375-455C-9EA6-DF929625EA0E}">
        <p15:presenceInfo xmlns:p15="http://schemas.microsoft.com/office/powerpoint/2012/main" userId="MAQ"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87" autoAdjust="0"/>
    <p:restoredTop sz="94660"/>
  </p:normalViewPr>
  <p:slideViewPr>
    <p:cSldViewPr snapToGrid="0" showGuides="1">
      <p:cViewPr varScale="1">
        <p:scale>
          <a:sx n="72" d="100"/>
          <a:sy n="72" d="100"/>
        </p:scale>
        <p:origin x="86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4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6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8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0"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9" name="Group 3">
            <a:extLst>
              <a:ext uri="{FF2B5EF4-FFF2-40B4-BE49-F238E27FC236}">
                <a16:creationId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
              <a:extLst>
                <a:ext uri="{FF2B5EF4-FFF2-40B4-BE49-F238E27FC236}">
                  <a16:creationId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16" name="Group 2">
            <a:extLst>
              <a:ext uri="{FF2B5EF4-FFF2-40B4-BE49-F238E27FC236}">
                <a16:creationId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32">
              <a:extLst>
                <a:ext uri="{FF2B5EF4-FFF2-40B4-BE49-F238E27FC236}">
                  <a16:creationId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245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tx1"/>
        </a:solidFill>
        <a:effectLst/>
      </p:bgPr>
    </p:bg>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E26ECD6E-9DEE-4A2B-B5DD-A1228882C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5" name="Picture 3" descr="E:\002-KIMS BUSINESS\007-02-MaxPPT-Contents\150902-com-Global-Laptop\mo900.png">
            <a:extLst>
              <a:ext uri="{FF2B5EF4-FFF2-40B4-BE49-F238E27FC236}">
                <a16:creationId xmlns:a16="http://schemas.microsoft.com/office/drawing/2014/main" id="{ED3DE11E-BD5D-4B9D-948E-59777A4C49D4}"/>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F65EA7C3-C127-4FEF-998A-380766830A98}"/>
              </a:ext>
            </a:extLst>
          </p:cNvPr>
          <p:cNvSpPr>
            <a:spLocks noGrp="1"/>
          </p:cNvSpPr>
          <p:nvPr>
            <p:ph type="pic" idx="14" hasCustomPrompt="1"/>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id="{44AC1258-BCFC-4466-A293-80A95F8CF27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30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56CF63-2A59-478C-8FAC-4D0742B88961}"/>
              </a:ext>
            </a:extLst>
          </p:cNvPr>
          <p:cNvSpPr>
            <a:spLocks noGrp="1"/>
          </p:cNvSpPr>
          <p:nvPr>
            <p:ph type="pic" sz="quarter" idx="14" hasCustomPrompt="1"/>
          </p:nvPr>
        </p:nvSpPr>
        <p:spPr>
          <a:xfrm>
            <a:off x="4924927" y="0"/>
            <a:ext cx="7267073" cy="6858000"/>
          </a:xfrm>
          <a:custGeom>
            <a:avLst/>
            <a:gdLst>
              <a:gd name="connsiteX0" fmla="*/ 3064609 w 7267073"/>
              <a:gd name="connsiteY0" fmla="*/ 0 h 6858000"/>
              <a:gd name="connsiteX1" fmla="*/ 7267073 w 7267073"/>
              <a:gd name="connsiteY1" fmla="*/ 0 h 6858000"/>
              <a:gd name="connsiteX2" fmla="*/ 7267073 w 7267073"/>
              <a:gd name="connsiteY2" fmla="*/ 6858000 h 6858000"/>
              <a:gd name="connsiteX3" fmla="*/ 0 w 72670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67073" h="6858000">
                <a:moveTo>
                  <a:pt x="3064609" y="0"/>
                </a:moveTo>
                <a:lnTo>
                  <a:pt x="7267073" y="0"/>
                </a:lnTo>
                <a:lnTo>
                  <a:pt x="726707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76534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245653-BD79-43BE-9416-81B7DEA6FDE9}"/>
              </a:ext>
            </a:extLst>
          </p:cNvPr>
          <p:cNvSpPr>
            <a:spLocks noGrp="1"/>
          </p:cNvSpPr>
          <p:nvPr>
            <p:ph type="pic" sz="quarter" idx="14" hasCustomPrompt="1"/>
          </p:nvPr>
        </p:nvSpPr>
        <p:spPr>
          <a:xfrm>
            <a:off x="2" y="0"/>
            <a:ext cx="12191999" cy="6858000"/>
          </a:xfrm>
          <a:custGeom>
            <a:avLst/>
            <a:gdLst>
              <a:gd name="connsiteX0" fmla="*/ 6400777 w 12191999"/>
              <a:gd name="connsiteY0" fmla="*/ 0 h 6858000"/>
              <a:gd name="connsiteX1" fmla="*/ 12191999 w 12191999"/>
              <a:gd name="connsiteY1" fmla="*/ 0 h 6858000"/>
              <a:gd name="connsiteX2" fmla="*/ 12191999 w 12191999"/>
              <a:gd name="connsiteY2" fmla="*/ 1 h 6858000"/>
              <a:gd name="connsiteX3" fmla="*/ 5791223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6400777" y="0"/>
                </a:moveTo>
                <a:lnTo>
                  <a:pt x="12191999" y="0"/>
                </a:lnTo>
                <a:lnTo>
                  <a:pt x="12191999" y="1"/>
                </a:lnTo>
                <a:lnTo>
                  <a:pt x="579122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845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6441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365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1293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6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61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6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73" r:id="rId3"/>
    <p:sldLayoutId id="2147483668" r:id="rId4"/>
    <p:sldLayoutId id="2147483670" r:id="rId5"/>
    <p:sldLayoutId id="2147483669" r:id="rId6"/>
    <p:sldLayoutId id="2147483671" r:id="rId7"/>
    <p:sldLayoutId id="2147483672" r:id="rId8"/>
    <p:sldLayoutId id="2147483674" r:id="rId9"/>
    <p:sldLayoutId id="2147483680" r:id="rId10"/>
    <p:sldLayoutId id="2147483684" r:id="rId11"/>
    <p:sldLayoutId id="2147483665" r:id="rId12"/>
    <p:sldLayoutId id="2147483683" r:id="rId13"/>
    <p:sldLayoutId id="2147483682" r:id="rId14"/>
    <p:sldLayoutId id="2147483681" r:id="rId15"/>
    <p:sldLayoutId id="2147483679" r:id="rId16"/>
    <p:sldLayoutId id="2147483678" r:id="rId17"/>
    <p:sldLayoutId id="2147483677" r:id="rId18"/>
    <p:sldLayoutId id="2147483676" r:id="rId19"/>
    <p:sldLayoutId id="214748367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6.png"/><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22.xml"/><Relationship Id="rId4" Type="http://schemas.microsoft.com/office/2007/relationships/hdphoto" Target="../media/hdphoto10.wdp"/></Relationships>
</file>

<file path=ppt/slides/_rels/slide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3CEE5899-1E72-4D7A-8D7D-C99B8B3F8E79}"/>
              </a:ext>
            </a:extLst>
          </p:cNvPr>
          <p:cNvSpPr txBox="1"/>
          <p:nvPr/>
        </p:nvSpPr>
        <p:spPr>
          <a:xfrm>
            <a:off x="5262608" y="2994333"/>
            <a:ext cx="5865046" cy="296251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419" altLang="ko-KR" sz="2400" dirty="0">
                <a:solidFill>
                  <a:schemeClr val="bg1"/>
                </a:solidFill>
                <a:latin typeface="Cascadia Code" panose="020B0609020000020004" pitchFamily="49" charset="0"/>
                <a:cs typeface="Cascadia Code" panose="020B0609020000020004" pitchFamily="49" charset="0"/>
              </a:rPr>
              <a:t>Integrantes</a:t>
            </a:r>
            <a:r>
              <a:rPr lang="en-US" altLang="ko-KR" sz="2400" dirty="0">
                <a:solidFill>
                  <a:schemeClr val="bg1"/>
                </a:solidFill>
                <a:latin typeface="Cascadia Code" panose="020B0609020000020004" pitchFamily="49" charset="0"/>
                <a:cs typeface="Cascadia Code" panose="020B0609020000020004" pitchFamily="49" charset="0"/>
              </a:rPr>
              <a:t>:</a:t>
            </a:r>
          </a:p>
          <a:p>
            <a:r>
              <a:rPr lang="en-US" altLang="ko-KR" sz="2400" dirty="0" err="1">
                <a:solidFill>
                  <a:schemeClr val="bg1"/>
                </a:solidFill>
                <a:latin typeface="Cascadia Code" panose="020B0609020000020004" pitchFamily="49" charset="0"/>
                <a:cs typeface="Cascadia Code" panose="020B0609020000020004" pitchFamily="49" charset="0"/>
              </a:rPr>
              <a:t>Jhonatan</a:t>
            </a:r>
            <a:r>
              <a:rPr lang="en-US" altLang="ko-KR" sz="2400" dirty="0">
                <a:solidFill>
                  <a:schemeClr val="bg1"/>
                </a:solidFill>
                <a:latin typeface="Cascadia Code" panose="020B0609020000020004" pitchFamily="49" charset="0"/>
                <a:cs typeface="Cascadia Code" panose="020B0609020000020004" pitchFamily="49" charset="0"/>
              </a:rPr>
              <a:t> David </a:t>
            </a:r>
            <a:r>
              <a:rPr lang="en-US" altLang="ko-KR" sz="2400" dirty="0" err="1">
                <a:solidFill>
                  <a:schemeClr val="bg1"/>
                </a:solidFill>
                <a:latin typeface="Cascadia Code" panose="020B0609020000020004" pitchFamily="49" charset="0"/>
                <a:cs typeface="Cascadia Code" panose="020B0609020000020004" pitchFamily="49" charset="0"/>
              </a:rPr>
              <a:t>Alanoca</a:t>
            </a:r>
            <a:r>
              <a:rPr lang="en-US" altLang="ko-KR" sz="2400" dirty="0">
                <a:solidFill>
                  <a:schemeClr val="bg1"/>
                </a:solidFill>
                <a:latin typeface="Cascadia Code" panose="020B0609020000020004" pitchFamily="49" charset="0"/>
                <a:cs typeface="Cascadia Code" panose="020B0609020000020004" pitchFamily="49" charset="0"/>
              </a:rPr>
              <a:t> Blanco</a:t>
            </a:r>
          </a:p>
          <a:p>
            <a:r>
              <a:rPr lang="en-US" altLang="ko-KR" sz="2400" dirty="0" err="1">
                <a:solidFill>
                  <a:schemeClr val="bg1"/>
                </a:solidFill>
                <a:latin typeface="Cascadia Code" panose="020B0609020000020004" pitchFamily="49" charset="0"/>
                <a:cs typeface="Cascadia Code" panose="020B0609020000020004" pitchFamily="49" charset="0"/>
              </a:rPr>
              <a:t>Mijail</a:t>
            </a:r>
            <a:r>
              <a:rPr lang="en-US" altLang="ko-KR" sz="2400" dirty="0">
                <a:solidFill>
                  <a:schemeClr val="bg1"/>
                </a:solidFill>
                <a:latin typeface="Cascadia Code" panose="020B0609020000020004" pitchFamily="49" charset="0"/>
                <a:cs typeface="Cascadia Code" panose="020B0609020000020004" pitchFamily="49" charset="0"/>
              </a:rPr>
              <a:t> Oliver </a:t>
            </a:r>
            <a:r>
              <a:rPr lang="en-US" altLang="ko-KR" sz="2400" dirty="0" err="1">
                <a:solidFill>
                  <a:schemeClr val="bg1"/>
                </a:solidFill>
                <a:latin typeface="Cascadia Code" panose="020B0609020000020004" pitchFamily="49" charset="0"/>
                <a:cs typeface="Cascadia Code" panose="020B0609020000020004" pitchFamily="49" charset="0"/>
              </a:rPr>
              <a:t>Choque</a:t>
            </a:r>
            <a:r>
              <a:rPr lang="en-US" altLang="ko-KR" sz="2400" dirty="0">
                <a:solidFill>
                  <a:schemeClr val="bg1"/>
                </a:solidFill>
                <a:latin typeface="Cascadia Code" panose="020B0609020000020004" pitchFamily="49" charset="0"/>
                <a:cs typeface="Cascadia Code" panose="020B0609020000020004" pitchFamily="49" charset="0"/>
              </a:rPr>
              <a:t> Amaro</a:t>
            </a:r>
          </a:p>
          <a:p>
            <a:r>
              <a:rPr lang="en-US" altLang="ko-KR" sz="2400" dirty="0">
                <a:solidFill>
                  <a:schemeClr val="bg1"/>
                </a:solidFill>
                <a:latin typeface="Cascadia Code" panose="020B0609020000020004" pitchFamily="49" charset="0"/>
                <a:cs typeface="Cascadia Code" panose="020B0609020000020004" pitchFamily="49" charset="0"/>
              </a:rPr>
              <a:t>Karen Alisson Chuquimia Mamani</a:t>
            </a:r>
          </a:p>
          <a:p>
            <a:r>
              <a:rPr lang="en-US" altLang="ko-KR" sz="2400" dirty="0">
                <a:solidFill>
                  <a:schemeClr val="bg1"/>
                </a:solidFill>
                <a:latin typeface="Cascadia Code" panose="020B0609020000020004" pitchFamily="49" charset="0"/>
                <a:cs typeface="Cascadia Code" panose="020B0609020000020004" pitchFamily="49" charset="0"/>
              </a:rPr>
              <a:t>Edson Iver </a:t>
            </a:r>
            <a:r>
              <a:rPr lang="en-US" altLang="ko-KR" sz="2400" dirty="0" err="1">
                <a:solidFill>
                  <a:schemeClr val="bg1"/>
                </a:solidFill>
                <a:latin typeface="Cascadia Code" panose="020B0609020000020004" pitchFamily="49" charset="0"/>
                <a:cs typeface="Cascadia Code" panose="020B0609020000020004" pitchFamily="49" charset="0"/>
              </a:rPr>
              <a:t>Condori</a:t>
            </a:r>
            <a:r>
              <a:rPr lang="en-US" altLang="ko-KR" sz="2400" dirty="0">
                <a:solidFill>
                  <a:schemeClr val="bg1"/>
                </a:solidFill>
                <a:latin typeface="Cascadia Code" panose="020B0609020000020004" pitchFamily="49" charset="0"/>
                <a:cs typeface="Cascadia Code" panose="020B0609020000020004" pitchFamily="49" charset="0"/>
              </a:rPr>
              <a:t> </a:t>
            </a:r>
            <a:r>
              <a:rPr lang="en-US" altLang="ko-KR" sz="2400" dirty="0" err="1">
                <a:solidFill>
                  <a:schemeClr val="bg1"/>
                </a:solidFill>
                <a:latin typeface="Cascadia Code" panose="020B0609020000020004" pitchFamily="49" charset="0"/>
                <a:cs typeface="Cascadia Code" panose="020B0609020000020004" pitchFamily="49" charset="0"/>
              </a:rPr>
              <a:t>Condori</a:t>
            </a:r>
            <a:endParaRPr lang="en-US" altLang="ko-KR" sz="2400" dirty="0">
              <a:solidFill>
                <a:schemeClr val="bg1"/>
              </a:solidFill>
              <a:latin typeface="Cascadia Code" panose="020B0609020000020004" pitchFamily="49" charset="0"/>
              <a:cs typeface="Cascadia Code" panose="020B0609020000020004" pitchFamily="49" charset="0"/>
            </a:endParaRPr>
          </a:p>
          <a:p>
            <a:r>
              <a:rPr lang="en-US" altLang="ko-KR" sz="2400" dirty="0">
                <a:solidFill>
                  <a:schemeClr val="bg1"/>
                </a:solidFill>
                <a:latin typeface="Cascadia Code" panose="020B0609020000020004" pitchFamily="49" charset="0"/>
                <a:cs typeface="Cascadia Code" panose="020B0609020000020004" pitchFamily="49" charset="0"/>
              </a:rPr>
              <a:t>Jhanpol Machaca Aranibar</a:t>
            </a:r>
            <a:endParaRPr lang="ko-KR" altLang="en-US" sz="1867" dirty="0">
              <a:solidFill>
                <a:schemeClr val="bg1"/>
              </a:solidFill>
              <a:cs typeface="Arial" pitchFamily="34" charset="0"/>
            </a:endParaRPr>
          </a:p>
        </p:txBody>
      </p:sp>
      <p:sp>
        <p:nvSpPr>
          <p:cNvPr id="24" name="TextBox 23">
            <a:extLst>
              <a:ext uri="{FF2B5EF4-FFF2-40B4-BE49-F238E27FC236}">
                <a16:creationId xmlns:a16="http://schemas.microsoft.com/office/drawing/2014/main" id="{3FDB1076-7CAA-4A2C-93BD-B9BDC464E920}"/>
              </a:ext>
            </a:extLst>
          </p:cNvPr>
          <p:cNvSpPr txBox="1"/>
          <p:nvPr/>
        </p:nvSpPr>
        <p:spPr>
          <a:xfrm>
            <a:off x="1272225" y="491975"/>
            <a:ext cx="6564523" cy="194095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n-US" sz="5400" dirty="0">
                <a:solidFill>
                  <a:schemeClr val="bg1"/>
                </a:solidFill>
                <a:latin typeface="Algerian" panose="04020705040A02060702" pitchFamily="82" charset="0"/>
              </a:rPr>
              <a:t>BASE DE DATOS 1</a:t>
            </a:r>
            <a:endParaRPr lang="es-ES" sz="5400" dirty="0">
              <a:solidFill>
                <a:schemeClr val="bg1"/>
              </a:solidFill>
              <a:latin typeface="Algerian" panose="04020705040A02060702" pitchFamily="82" charset="0"/>
              <a:cs typeface="Arial" pitchFamily="34" charset="0"/>
            </a:endParaRPr>
          </a:p>
          <a:p>
            <a:r>
              <a:rPr lang="es-ES" sz="5400" dirty="0">
                <a:solidFill>
                  <a:schemeClr val="bg1"/>
                </a:solidFill>
                <a:latin typeface="Algerian" panose="04020705040A02060702" pitchFamily="82" charset="0"/>
                <a:cs typeface="Arial" pitchFamily="34" charset="0"/>
              </a:rPr>
              <a:t>HITO 5</a:t>
            </a:r>
            <a:endParaRPr lang="en-US" sz="5400" dirty="0">
              <a:solidFill>
                <a:schemeClr val="bg1"/>
              </a:solidFill>
              <a:latin typeface="Algerian" panose="04020705040A02060702" pitchFamily="82" charset="0"/>
            </a:endParaRPr>
          </a:p>
        </p:txBody>
      </p:sp>
      <p:grpSp>
        <p:nvGrpSpPr>
          <p:cNvPr id="3" name="Group 2">
            <a:extLst>
              <a:ext uri="{FF2B5EF4-FFF2-40B4-BE49-F238E27FC236}">
                <a16:creationId xmlns:a16="http://schemas.microsoft.com/office/drawing/2014/main" id="{6572CC02-C48B-46EC-AFB2-287D413B097B}"/>
              </a:ext>
            </a:extLst>
          </p:cNvPr>
          <p:cNvGrpSpPr/>
          <p:nvPr/>
        </p:nvGrpSpPr>
        <p:grpSpPr>
          <a:xfrm rot="10800000">
            <a:off x="1064346" y="498479"/>
            <a:ext cx="3634011" cy="1097280"/>
            <a:chOff x="8230329" y="5360525"/>
            <a:chExt cx="3634011" cy="1097280"/>
          </a:xfrm>
        </p:grpSpPr>
        <p:sp>
          <p:nvSpPr>
            <p:cNvPr id="2" name="Rectangle 1">
              <a:extLst>
                <a:ext uri="{FF2B5EF4-FFF2-40B4-BE49-F238E27FC236}">
                  <a16:creationId xmlns:a16="http://schemas.microsoft.com/office/drawing/2014/main" id="{E36C07F8-24DD-4BA6-9092-8D41252A921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29E8BAB-E2C5-4A59-A969-FC77F18BAD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iamond 4">
            <a:extLst>
              <a:ext uri="{FF2B5EF4-FFF2-40B4-BE49-F238E27FC236}">
                <a16:creationId xmlns:a16="http://schemas.microsoft.com/office/drawing/2014/main" id="{C7FEC4FF-3B18-4C32-880D-24AF445B4CD5}"/>
              </a:ext>
            </a:extLst>
          </p:cNvPr>
          <p:cNvSpPr/>
          <p:nvPr/>
        </p:nvSpPr>
        <p:spPr>
          <a:xfrm>
            <a:off x="4447351" y="5738553"/>
            <a:ext cx="436586" cy="37965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E50EA38B-23FC-4E7A-B7AA-8E3D0D22FD4D}"/>
              </a:ext>
            </a:extLst>
          </p:cNvPr>
          <p:cNvSpPr/>
          <p:nvPr/>
        </p:nvSpPr>
        <p:spPr>
          <a:xfrm>
            <a:off x="10003163" y="769130"/>
            <a:ext cx="576968" cy="540287"/>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B3B3BA0-ACCE-4843-9FF5-CACAE6C136CA}"/>
              </a:ext>
            </a:extLst>
          </p:cNvPr>
          <p:cNvGrpSpPr/>
          <p:nvPr/>
        </p:nvGrpSpPr>
        <p:grpSpPr>
          <a:xfrm>
            <a:off x="7493643" y="4581508"/>
            <a:ext cx="3643536" cy="1106806"/>
            <a:chOff x="8230329" y="5360525"/>
            <a:chExt cx="3643536" cy="1106806"/>
          </a:xfrm>
        </p:grpSpPr>
        <p:sp>
          <p:nvSpPr>
            <p:cNvPr id="35" name="Rectangle 34">
              <a:extLst>
                <a:ext uri="{FF2B5EF4-FFF2-40B4-BE49-F238E27FC236}">
                  <a16:creationId xmlns:a16="http://schemas.microsoft.com/office/drawing/2014/main" id="{4FEDFB08-2847-47BC-812C-7E8BEE80C72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D24F03-F961-4F44-B1CE-1D5D0F7A691A}"/>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E57D6D50-1B6B-4A8F-9DD5-04FA7EE4A7CC}"/>
              </a:ext>
            </a:extLst>
          </p:cNvPr>
          <p:cNvGrpSpPr/>
          <p:nvPr/>
        </p:nvGrpSpPr>
        <p:grpSpPr>
          <a:xfrm>
            <a:off x="9524580" y="3190875"/>
            <a:ext cx="2620319" cy="525185"/>
            <a:chOff x="1612709" y="1258934"/>
            <a:chExt cx="2620319" cy="525185"/>
          </a:xfrm>
        </p:grpSpPr>
        <p:sp>
          <p:nvSpPr>
            <p:cNvPr id="115" name="Freeform: Shape 114">
              <a:extLst>
                <a:ext uri="{FF2B5EF4-FFF2-40B4-BE49-F238E27FC236}">
                  <a16:creationId xmlns:a16="http://schemas.microsoft.com/office/drawing/2014/main" id="{D59C00BA-A39F-4D7E-889E-B25842CA53A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7C448EB-B79D-41BA-9646-AB0B71CFBDE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48E348-4F2D-46A6-B15F-1DE62033A54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2318FA-7F9A-4941-B427-8327B3099DC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1D17FE1-56BD-42C8-958C-3791EF3452C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324662D-172B-481B-AE07-481FBD3C1BFE}"/>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F764CF5-6156-49B3-9C0B-64CA00896F3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35E758D-E385-487B-8C28-EB51C7D0FFA2}"/>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B9FCEC6-F04C-470F-9EF7-8D5EB466AD2C}"/>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2F82922-3FBB-480C-9EC0-EA9981CF9844}"/>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3444EA-7B1F-472A-B91F-97AA048D32B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B8C623E-ACA6-46CC-BBBF-EBB8DCF1F00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392E33-123F-4FA4-93CF-E229273CB8D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3FF851-9ECB-4E64-8B05-0F2D6B20B763}"/>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428B28F-5100-4B29-A291-4A2617AB0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5E4AD8D-C5A2-4F29-B10A-6FACA727D5E8}"/>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9A3C00B-F733-4775-A82A-E37134C6570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70FFB39-45C0-4D9A-84C4-694F1D9C968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E56C65A-2633-43DD-B150-89E78EF4A80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C67CA1-0189-470B-92A3-633CB976CF6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0FDA22-62F7-4D95-95E9-485433E52D0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4" name="Freeform 5">
            <a:extLst>
              <a:ext uri="{FF2B5EF4-FFF2-40B4-BE49-F238E27FC236}">
                <a16:creationId xmlns:a16="http://schemas.microsoft.com/office/drawing/2014/main" id="{A0851C35-15A8-085B-ABF9-97F3BF2E3028}"/>
              </a:ext>
            </a:extLst>
          </p:cNvPr>
          <p:cNvSpPr>
            <a:spLocks noEditPoints="1"/>
          </p:cNvSpPr>
          <p:nvPr/>
        </p:nvSpPr>
        <p:spPr bwMode="auto">
          <a:xfrm rot="615802">
            <a:off x="388609" y="5003343"/>
            <a:ext cx="1557061" cy="1627816"/>
          </a:xfrm>
          <a:custGeom>
            <a:avLst/>
            <a:gdLst>
              <a:gd name="T0" fmla="*/ 199 w 242"/>
              <a:gd name="T1" fmla="*/ 22 h 243"/>
              <a:gd name="T2" fmla="*/ 199 w 242"/>
              <a:gd name="T3" fmla="*/ 67 h 243"/>
              <a:gd name="T4" fmla="*/ 220 w 242"/>
              <a:gd name="T5" fmla="*/ 67 h 243"/>
              <a:gd name="T6" fmla="*/ 220 w 242"/>
              <a:gd name="T7" fmla="*/ 89 h 243"/>
              <a:gd name="T8" fmla="*/ 242 w 242"/>
              <a:gd name="T9" fmla="*/ 89 h 243"/>
              <a:gd name="T10" fmla="*/ 242 w 242"/>
              <a:gd name="T11" fmla="*/ 177 h 243"/>
              <a:gd name="T12" fmla="*/ 220 w 242"/>
              <a:gd name="T13" fmla="*/ 177 h 243"/>
              <a:gd name="T14" fmla="*/ 220 w 242"/>
              <a:gd name="T15" fmla="*/ 243 h 243"/>
              <a:gd name="T16" fmla="*/ 199 w 242"/>
              <a:gd name="T17" fmla="*/ 243 h 243"/>
              <a:gd name="T18" fmla="*/ 199 w 242"/>
              <a:gd name="T19" fmla="*/ 211 h 243"/>
              <a:gd name="T20" fmla="*/ 187 w 242"/>
              <a:gd name="T21" fmla="*/ 199 h 243"/>
              <a:gd name="T22" fmla="*/ 177 w 242"/>
              <a:gd name="T23" fmla="*/ 199 h 243"/>
              <a:gd name="T24" fmla="*/ 177 w 242"/>
              <a:gd name="T25" fmla="*/ 243 h 243"/>
              <a:gd name="T26" fmla="*/ 155 w 242"/>
              <a:gd name="T27" fmla="*/ 243 h 243"/>
              <a:gd name="T28" fmla="*/ 155 w 242"/>
              <a:gd name="T29" fmla="*/ 200 h 243"/>
              <a:gd name="T30" fmla="*/ 132 w 242"/>
              <a:gd name="T31" fmla="*/ 200 h 243"/>
              <a:gd name="T32" fmla="*/ 132 w 242"/>
              <a:gd name="T33" fmla="*/ 243 h 243"/>
              <a:gd name="T34" fmla="*/ 110 w 242"/>
              <a:gd name="T35" fmla="*/ 243 h 243"/>
              <a:gd name="T36" fmla="*/ 110 w 242"/>
              <a:gd name="T37" fmla="*/ 200 h 243"/>
              <a:gd name="T38" fmla="*/ 88 w 242"/>
              <a:gd name="T39" fmla="*/ 200 h 243"/>
              <a:gd name="T40" fmla="*/ 88 w 242"/>
              <a:gd name="T41" fmla="*/ 243 h 243"/>
              <a:gd name="T42" fmla="*/ 66 w 242"/>
              <a:gd name="T43" fmla="*/ 243 h 243"/>
              <a:gd name="T44" fmla="*/ 66 w 242"/>
              <a:gd name="T45" fmla="*/ 200 h 243"/>
              <a:gd name="T46" fmla="*/ 44 w 242"/>
              <a:gd name="T47" fmla="*/ 200 h 243"/>
              <a:gd name="T48" fmla="*/ 44 w 242"/>
              <a:gd name="T49" fmla="*/ 243 h 243"/>
              <a:gd name="T50" fmla="*/ 22 w 242"/>
              <a:gd name="T51" fmla="*/ 243 h 243"/>
              <a:gd name="T52" fmla="*/ 22 w 242"/>
              <a:gd name="T53" fmla="*/ 178 h 243"/>
              <a:gd name="T54" fmla="*/ 0 w 242"/>
              <a:gd name="T55" fmla="*/ 177 h 243"/>
              <a:gd name="T56" fmla="*/ 0 w 242"/>
              <a:gd name="T57" fmla="*/ 90 h 243"/>
              <a:gd name="T58" fmla="*/ 22 w 242"/>
              <a:gd name="T59" fmla="*/ 90 h 243"/>
              <a:gd name="T60" fmla="*/ 22 w 242"/>
              <a:gd name="T61" fmla="*/ 67 h 243"/>
              <a:gd name="T62" fmla="*/ 43 w 242"/>
              <a:gd name="T63" fmla="*/ 67 h 243"/>
              <a:gd name="T64" fmla="*/ 43 w 242"/>
              <a:gd name="T65" fmla="*/ 23 h 243"/>
              <a:gd name="T66" fmla="*/ 22 w 242"/>
              <a:gd name="T67" fmla="*/ 23 h 243"/>
              <a:gd name="T68" fmla="*/ 22 w 242"/>
              <a:gd name="T69" fmla="*/ 1 h 243"/>
              <a:gd name="T70" fmla="*/ 65 w 242"/>
              <a:gd name="T71" fmla="*/ 1 h 243"/>
              <a:gd name="T72" fmla="*/ 65 w 242"/>
              <a:gd name="T73" fmla="*/ 44 h 243"/>
              <a:gd name="T74" fmla="*/ 177 w 242"/>
              <a:gd name="T75" fmla="*/ 44 h 243"/>
              <a:gd name="T76" fmla="*/ 176 w 242"/>
              <a:gd name="T77" fmla="*/ 9 h 243"/>
              <a:gd name="T78" fmla="*/ 185 w 242"/>
              <a:gd name="T79" fmla="*/ 1 h 243"/>
              <a:gd name="T80" fmla="*/ 219 w 242"/>
              <a:gd name="T81" fmla="*/ 1 h 243"/>
              <a:gd name="T82" fmla="*/ 219 w 242"/>
              <a:gd name="T83" fmla="*/ 22 h 243"/>
              <a:gd name="T84" fmla="*/ 199 w 242"/>
              <a:gd name="T85" fmla="*/ 22 h 243"/>
              <a:gd name="T86" fmla="*/ 110 w 242"/>
              <a:gd name="T87" fmla="*/ 90 h 243"/>
              <a:gd name="T88" fmla="*/ 66 w 242"/>
              <a:gd name="T89" fmla="*/ 90 h 243"/>
              <a:gd name="T90" fmla="*/ 66 w 242"/>
              <a:gd name="T91" fmla="*/ 133 h 243"/>
              <a:gd name="T92" fmla="*/ 88 w 242"/>
              <a:gd name="T93" fmla="*/ 133 h 243"/>
              <a:gd name="T94" fmla="*/ 88 w 242"/>
              <a:gd name="T95" fmla="*/ 111 h 243"/>
              <a:gd name="T96" fmla="*/ 110 w 242"/>
              <a:gd name="T97" fmla="*/ 111 h 243"/>
              <a:gd name="T98" fmla="*/ 110 w 242"/>
              <a:gd name="T99" fmla="*/ 95 h 243"/>
              <a:gd name="T100" fmla="*/ 110 w 242"/>
              <a:gd name="T101" fmla="*/ 90 h 243"/>
              <a:gd name="T102" fmla="*/ 154 w 242"/>
              <a:gd name="T103" fmla="*/ 112 h 243"/>
              <a:gd name="T104" fmla="*/ 175 w 242"/>
              <a:gd name="T105" fmla="*/ 110 h 243"/>
              <a:gd name="T106" fmla="*/ 176 w 242"/>
              <a:gd name="T107" fmla="*/ 91 h 243"/>
              <a:gd name="T108" fmla="*/ 175 w 242"/>
              <a:gd name="T109" fmla="*/ 89 h 243"/>
              <a:gd name="T110" fmla="*/ 133 w 242"/>
              <a:gd name="T111" fmla="*/ 89 h 243"/>
              <a:gd name="T112" fmla="*/ 133 w 242"/>
              <a:gd name="T113" fmla="*/ 133 h 243"/>
              <a:gd name="T114" fmla="*/ 154 w 242"/>
              <a:gd name="T115" fmla="*/ 133 h 243"/>
              <a:gd name="T116" fmla="*/ 154 w 242"/>
              <a:gd name="T117" fmla="*/ 1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2" h="243">
                <a:moveTo>
                  <a:pt x="199" y="22"/>
                </a:moveTo>
                <a:cubicBezTo>
                  <a:pt x="199" y="38"/>
                  <a:pt x="199" y="52"/>
                  <a:pt x="199" y="67"/>
                </a:cubicBezTo>
                <a:cubicBezTo>
                  <a:pt x="206" y="67"/>
                  <a:pt x="212" y="67"/>
                  <a:pt x="220" y="67"/>
                </a:cubicBezTo>
                <a:cubicBezTo>
                  <a:pt x="220" y="75"/>
                  <a:pt x="220" y="82"/>
                  <a:pt x="220" y="89"/>
                </a:cubicBezTo>
                <a:cubicBezTo>
                  <a:pt x="228" y="89"/>
                  <a:pt x="234" y="89"/>
                  <a:pt x="242" y="89"/>
                </a:cubicBezTo>
                <a:cubicBezTo>
                  <a:pt x="242" y="119"/>
                  <a:pt x="242" y="148"/>
                  <a:pt x="242" y="177"/>
                </a:cubicBezTo>
                <a:cubicBezTo>
                  <a:pt x="235" y="177"/>
                  <a:pt x="228" y="177"/>
                  <a:pt x="220" y="177"/>
                </a:cubicBezTo>
                <a:cubicBezTo>
                  <a:pt x="220" y="200"/>
                  <a:pt x="220" y="221"/>
                  <a:pt x="220" y="243"/>
                </a:cubicBezTo>
                <a:cubicBezTo>
                  <a:pt x="213" y="243"/>
                  <a:pt x="207" y="243"/>
                  <a:pt x="199" y="243"/>
                </a:cubicBezTo>
                <a:cubicBezTo>
                  <a:pt x="199" y="232"/>
                  <a:pt x="199" y="221"/>
                  <a:pt x="199" y="211"/>
                </a:cubicBezTo>
                <a:cubicBezTo>
                  <a:pt x="199" y="199"/>
                  <a:pt x="199" y="199"/>
                  <a:pt x="187" y="199"/>
                </a:cubicBezTo>
                <a:cubicBezTo>
                  <a:pt x="184" y="199"/>
                  <a:pt x="181" y="199"/>
                  <a:pt x="177" y="199"/>
                </a:cubicBezTo>
                <a:cubicBezTo>
                  <a:pt x="177" y="214"/>
                  <a:pt x="177" y="228"/>
                  <a:pt x="177" y="243"/>
                </a:cubicBezTo>
                <a:cubicBezTo>
                  <a:pt x="169" y="243"/>
                  <a:pt x="162" y="243"/>
                  <a:pt x="155" y="243"/>
                </a:cubicBezTo>
                <a:cubicBezTo>
                  <a:pt x="155" y="229"/>
                  <a:pt x="155" y="215"/>
                  <a:pt x="155" y="200"/>
                </a:cubicBezTo>
                <a:cubicBezTo>
                  <a:pt x="147" y="200"/>
                  <a:pt x="140" y="200"/>
                  <a:pt x="132" y="200"/>
                </a:cubicBezTo>
                <a:cubicBezTo>
                  <a:pt x="132" y="214"/>
                  <a:pt x="132" y="228"/>
                  <a:pt x="132" y="243"/>
                </a:cubicBezTo>
                <a:cubicBezTo>
                  <a:pt x="125" y="243"/>
                  <a:pt x="118" y="243"/>
                  <a:pt x="110" y="243"/>
                </a:cubicBezTo>
                <a:cubicBezTo>
                  <a:pt x="110" y="228"/>
                  <a:pt x="110" y="215"/>
                  <a:pt x="110" y="200"/>
                </a:cubicBezTo>
                <a:cubicBezTo>
                  <a:pt x="103" y="200"/>
                  <a:pt x="96" y="200"/>
                  <a:pt x="88" y="200"/>
                </a:cubicBezTo>
                <a:cubicBezTo>
                  <a:pt x="88" y="214"/>
                  <a:pt x="88" y="228"/>
                  <a:pt x="88" y="243"/>
                </a:cubicBezTo>
                <a:cubicBezTo>
                  <a:pt x="81" y="243"/>
                  <a:pt x="74" y="243"/>
                  <a:pt x="66" y="243"/>
                </a:cubicBezTo>
                <a:cubicBezTo>
                  <a:pt x="66" y="229"/>
                  <a:pt x="66" y="215"/>
                  <a:pt x="66" y="200"/>
                </a:cubicBezTo>
                <a:cubicBezTo>
                  <a:pt x="58" y="200"/>
                  <a:pt x="51" y="200"/>
                  <a:pt x="44" y="200"/>
                </a:cubicBezTo>
                <a:cubicBezTo>
                  <a:pt x="44" y="214"/>
                  <a:pt x="44" y="228"/>
                  <a:pt x="44" y="243"/>
                </a:cubicBezTo>
                <a:cubicBezTo>
                  <a:pt x="36" y="243"/>
                  <a:pt x="30" y="243"/>
                  <a:pt x="22" y="243"/>
                </a:cubicBezTo>
                <a:cubicBezTo>
                  <a:pt x="22" y="221"/>
                  <a:pt x="22" y="200"/>
                  <a:pt x="22" y="178"/>
                </a:cubicBezTo>
                <a:cubicBezTo>
                  <a:pt x="14" y="177"/>
                  <a:pt x="7" y="177"/>
                  <a:pt x="0" y="177"/>
                </a:cubicBezTo>
                <a:cubicBezTo>
                  <a:pt x="0" y="148"/>
                  <a:pt x="0" y="119"/>
                  <a:pt x="0" y="90"/>
                </a:cubicBezTo>
                <a:cubicBezTo>
                  <a:pt x="7" y="90"/>
                  <a:pt x="14" y="90"/>
                  <a:pt x="22" y="90"/>
                </a:cubicBezTo>
                <a:cubicBezTo>
                  <a:pt x="22" y="82"/>
                  <a:pt x="22" y="75"/>
                  <a:pt x="22" y="67"/>
                </a:cubicBezTo>
                <a:cubicBezTo>
                  <a:pt x="29" y="67"/>
                  <a:pt x="36" y="67"/>
                  <a:pt x="43" y="67"/>
                </a:cubicBezTo>
                <a:cubicBezTo>
                  <a:pt x="43" y="52"/>
                  <a:pt x="43" y="38"/>
                  <a:pt x="43" y="23"/>
                </a:cubicBezTo>
                <a:cubicBezTo>
                  <a:pt x="36" y="23"/>
                  <a:pt x="30" y="23"/>
                  <a:pt x="22" y="23"/>
                </a:cubicBezTo>
                <a:cubicBezTo>
                  <a:pt x="22" y="15"/>
                  <a:pt x="22" y="9"/>
                  <a:pt x="22" y="1"/>
                </a:cubicBezTo>
                <a:cubicBezTo>
                  <a:pt x="37" y="1"/>
                  <a:pt x="51" y="1"/>
                  <a:pt x="65" y="1"/>
                </a:cubicBezTo>
                <a:cubicBezTo>
                  <a:pt x="65" y="16"/>
                  <a:pt x="65" y="30"/>
                  <a:pt x="65" y="44"/>
                </a:cubicBezTo>
                <a:cubicBezTo>
                  <a:pt x="103" y="44"/>
                  <a:pt x="139" y="44"/>
                  <a:pt x="177" y="44"/>
                </a:cubicBezTo>
                <a:cubicBezTo>
                  <a:pt x="177" y="32"/>
                  <a:pt x="177" y="20"/>
                  <a:pt x="176" y="9"/>
                </a:cubicBezTo>
                <a:cubicBezTo>
                  <a:pt x="176" y="2"/>
                  <a:pt x="178" y="0"/>
                  <a:pt x="185" y="1"/>
                </a:cubicBezTo>
                <a:cubicBezTo>
                  <a:pt x="196" y="1"/>
                  <a:pt x="207" y="1"/>
                  <a:pt x="219" y="1"/>
                </a:cubicBezTo>
                <a:cubicBezTo>
                  <a:pt x="219" y="8"/>
                  <a:pt x="219" y="15"/>
                  <a:pt x="219" y="22"/>
                </a:cubicBezTo>
                <a:cubicBezTo>
                  <a:pt x="213" y="22"/>
                  <a:pt x="206" y="22"/>
                  <a:pt x="199" y="22"/>
                </a:cubicBezTo>
                <a:close/>
                <a:moveTo>
                  <a:pt x="110" y="90"/>
                </a:moveTo>
                <a:cubicBezTo>
                  <a:pt x="95" y="90"/>
                  <a:pt x="81" y="90"/>
                  <a:pt x="66" y="90"/>
                </a:cubicBezTo>
                <a:cubicBezTo>
                  <a:pt x="66" y="104"/>
                  <a:pt x="66" y="119"/>
                  <a:pt x="66" y="133"/>
                </a:cubicBezTo>
                <a:cubicBezTo>
                  <a:pt x="74" y="133"/>
                  <a:pt x="81" y="133"/>
                  <a:pt x="88" y="133"/>
                </a:cubicBezTo>
                <a:cubicBezTo>
                  <a:pt x="88" y="125"/>
                  <a:pt x="88" y="119"/>
                  <a:pt x="88" y="111"/>
                </a:cubicBezTo>
                <a:cubicBezTo>
                  <a:pt x="96" y="111"/>
                  <a:pt x="103" y="111"/>
                  <a:pt x="110" y="111"/>
                </a:cubicBezTo>
                <a:cubicBezTo>
                  <a:pt x="110" y="105"/>
                  <a:pt x="110" y="100"/>
                  <a:pt x="110" y="95"/>
                </a:cubicBezTo>
                <a:cubicBezTo>
                  <a:pt x="110" y="93"/>
                  <a:pt x="110" y="92"/>
                  <a:pt x="110" y="90"/>
                </a:cubicBezTo>
                <a:close/>
                <a:moveTo>
                  <a:pt x="154" y="112"/>
                </a:moveTo>
                <a:cubicBezTo>
                  <a:pt x="162" y="111"/>
                  <a:pt x="171" y="113"/>
                  <a:pt x="175" y="110"/>
                </a:cubicBezTo>
                <a:cubicBezTo>
                  <a:pt x="178" y="106"/>
                  <a:pt x="176" y="97"/>
                  <a:pt x="176" y="91"/>
                </a:cubicBezTo>
                <a:cubicBezTo>
                  <a:pt x="176" y="91"/>
                  <a:pt x="176" y="90"/>
                  <a:pt x="175" y="89"/>
                </a:cubicBezTo>
                <a:cubicBezTo>
                  <a:pt x="161" y="89"/>
                  <a:pt x="147" y="89"/>
                  <a:pt x="133" y="89"/>
                </a:cubicBezTo>
                <a:cubicBezTo>
                  <a:pt x="133" y="104"/>
                  <a:pt x="133" y="118"/>
                  <a:pt x="133" y="133"/>
                </a:cubicBezTo>
                <a:cubicBezTo>
                  <a:pt x="140" y="133"/>
                  <a:pt x="147" y="133"/>
                  <a:pt x="154" y="133"/>
                </a:cubicBezTo>
                <a:cubicBezTo>
                  <a:pt x="154" y="126"/>
                  <a:pt x="154" y="119"/>
                  <a:pt x="15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18" name="Freeform 17">
            <a:extLst>
              <a:ext uri="{FF2B5EF4-FFF2-40B4-BE49-F238E27FC236}">
                <a16:creationId xmlns:a16="http://schemas.microsoft.com/office/drawing/2014/main" id="{530603C7-8FC0-212C-D88B-14B1A743BFED}"/>
              </a:ext>
            </a:extLst>
          </p:cNvPr>
          <p:cNvSpPr>
            <a:spLocks noEditPoints="1"/>
          </p:cNvSpPr>
          <p:nvPr/>
        </p:nvSpPr>
        <p:spPr bwMode="auto">
          <a:xfrm>
            <a:off x="3029276" y="5295186"/>
            <a:ext cx="509123" cy="514084"/>
          </a:xfrm>
          <a:custGeom>
            <a:avLst/>
            <a:gdLst>
              <a:gd name="T0" fmla="*/ 125 w 142"/>
              <a:gd name="T1" fmla="*/ 156 h 176"/>
              <a:gd name="T2" fmla="*/ 56 w 142"/>
              <a:gd name="T3" fmla="*/ 162 h 176"/>
              <a:gd name="T4" fmla="*/ 18 w 142"/>
              <a:gd name="T5" fmla="*/ 132 h 176"/>
              <a:gd name="T6" fmla="*/ 22 w 142"/>
              <a:gd name="T7" fmla="*/ 41 h 176"/>
              <a:gd name="T8" fmla="*/ 124 w 142"/>
              <a:gd name="T9" fmla="*/ 22 h 176"/>
              <a:gd name="T10" fmla="*/ 125 w 142"/>
              <a:gd name="T11" fmla="*/ 9 h 176"/>
              <a:gd name="T12" fmla="*/ 133 w 142"/>
              <a:gd name="T13" fmla="*/ 0 h 176"/>
              <a:gd name="T14" fmla="*/ 141 w 142"/>
              <a:gd name="T15" fmla="*/ 9 h 176"/>
              <a:gd name="T16" fmla="*/ 142 w 142"/>
              <a:gd name="T17" fmla="*/ 13 h 176"/>
              <a:gd name="T18" fmla="*/ 141 w 142"/>
              <a:gd name="T19" fmla="*/ 163 h 176"/>
              <a:gd name="T20" fmla="*/ 141 w 142"/>
              <a:gd name="T21" fmla="*/ 169 h 176"/>
              <a:gd name="T22" fmla="*/ 133 w 142"/>
              <a:gd name="T23" fmla="*/ 176 h 176"/>
              <a:gd name="T24" fmla="*/ 125 w 142"/>
              <a:gd name="T25" fmla="*/ 168 h 176"/>
              <a:gd name="T26" fmla="*/ 125 w 142"/>
              <a:gd name="T27" fmla="*/ 156 h 176"/>
              <a:gd name="T28" fmla="*/ 53 w 142"/>
              <a:gd name="T29" fmla="*/ 72 h 176"/>
              <a:gd name="T30" fmla="*/ 83 w 142"/>
              <a:gd name="T31" fmla="*/ 55 h 176"/>
              <a:gd name="T32" fmla="*/ 83 w 142"/>
              <a:gd name="T33" fmla="*/ 25 h 176"/>
              <a:gd name="T34" fmla="*/ 28 w 142"/>
              <a:gd name="T35" fmla="*/ 57 h 176"/>
              <a:gd name="T36" fmla="*/ 53 w 142"/>
              <a:gd name="T37" fmla="*/ 72 h 176"/>
              <a:gd name="T38" fmla="*/ 84 w 142"/>
              <a:gd name="T39" fmla="*/ 69 h 176"/>
              <a:gd name="T40" fmla="*/ 63 w 142"/>
              <a:gd name="T41" fmla="*/ 89 h 176"/>
              <a:gd name="T42" fmla="*/ 84 w 142"/>
              <a:gd name="T43" fmla="*/ 110 h 176"/>
              <a:gd name="T44" fmla="*/ 104 w 142"/>
              <a:gd name="T45" fmla="*/ 90 h 176"/>
              <a:gd name="T46" fmla="*/ 84 w 142"/>
              <a:gd name="T47"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76">
                <a:moveTo>
                  <a:pt x="125" y="156"/>
                </a:moveTo>
                <a:cubicBezTo>
                  <a:pt x="102" y="168"/>
                  <a:pt x="79" y="171"/>
                  <a:pt x="56" y="162"/>
                </a:cubicBezTo>
                <a:cubicBezTo>
                  <a:pt x="40" y="156"/>
                  <a:pt x="28" y="146"/>
                  <a:pt x="18" y="132"/>
                </a:cubicBezTo>
                <a:cubicBezTo>
                  <a:pt x="0" y="104"/>
                  <a:pt x="1" y="67"/>
                  <a:pt x="22" y="41"/>
                </a:cubicBezTo>
                <a:cubicBezTo>
                  <a:pt x="45" y="11"/>
                  <a:pt x="78" y="5"/>
                  <a:pt x="124" y="22"/>
                </a:cubicBezTo>
                <a:cubicBezTo>
                  <a:pt x="124" y="17"/>
                  <a:pt x="124" y="13"/>
                  <a:pt x="125" y="9"/>
                </a:cubicBezTo>
                <a:cubicBezTo>
                  <a:pt x="125" y="4"/>
                  <a:pt x="127" y="0"/>
                  <a:pt x="133" y="0"/>
                </a:cubicBezTo>
                <a:cubicBezTo>
                  <a:pt x="138" y="0"/>
                  <a:pt x="141" y="3"/>
                  <a:pt x="141" y="9"/>
                </a:cubicBezTo>
                <a:cubicBezTo>
                  <a:pt x="142" y="10"/>
                  <a:pt x="142" y="12"/>
                  <a:pt x="142" y="13"/>
                </a:cubicBezTo>
                <a:cubicBezTo>
                  <a:pt x="142" y="63"/>
                  <a:pt x="142" y="113"/>
                  <a:pt x="141" y="163"/>
                </a:cubicBezTo>
                <a:cubicBezTo>
                  <a:pt x="141" y="165"/>
                  <a:pt x="142" y="168"/>
                  <a:pt x="141" y="169"/>
                </a:cubicBezTo>
                <a:cubicBezTo>
                  <a:pt x="139" y="172"/>
                  <a:pt x="136" y="176"/>
                  <a:pt x="133" y="176"/>
                </a:cubicBezTo>
                <a:cubicBezTo>
                  <a:pt x="130" y="176"/>
                  <a:pt x="126" y="171"/>
                  <a:pt x="125" y="168"/>
                </a:cubicBezTo>
                <a:cubicBezTo>
                  <a:pt x="123" y="165"/>
                  <a:pt x="125" y="161"/>
                  <a:pt x="125" y="156"/>
                </a:cubicBezTo>
                <a:close/>
                <a:moveTo>
                  <a:pt x="53" y="72"/>
                </a:moveTo>
                <a:cubicBezTo>
                  <a:pt x="64" y="66"/>
                  <a:pt x="73" y="61"/>
                  <a:pt x="83" y="55"/>
                </a:cubicBezTo>
                <a:cubicBezTo>
                  <a:pt x="83" y="46"/>
                  <a:pt x="83" y="35"/>
                  <a:pt x="83" y="25"/>
                </a:cubicBezTo>
                <a:cubicBezTo>
                  <a:pt x="61" y="23"/>
                  <a:pt x="35" y="38"/>
                  <a:pt x="28" y="57"/>
                </a:cubicBezTo>
                <a:cubicBezTo>
                  <a:pt x="37" y="62"/>
                  <a:pt x="46" y="68"/>
                  <a:pt x="53" y="72"/>
                </a:cubicBezTo>
                <a:close/>
                <a:moveTo>
                  <a:pt x="84" y="69"/>
                </a:moveTo>
                <a:cubicBezTo>
                  <a:pt x="72" y="69"/>
                  <a:pt x="63" y="78"/>
                  <a:pt x="63" y="89"/>
                </a:cubicBezTo>
                <a:cubicBezTo>
                  <a:pt x="63" y="100"/>
                  <a:pt x="73" y="110"/>
                  <a:pt x="84" y="110"/>
                </a:cubicBezTo>
                <a:cubicBezTo>
                  <a:pt x="95" y="110"/>
                  <a:pt x="104" y="101"/>
                  <a:pt x="104" y="90"/>
                </a:cubicBezTo>
                <a:cubicBezTo>
                  <a:pt x="104" y="78"/>
                  <a:pt x="95" y="69"/>
                  <a:pt x="84"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28" name="Freeform 22">
            <a:extLst>
              <a:ext uri="{FF2B5EF4-FFF2-40B4-BE49-F238E27FC236}">
                <a16:creationId xmlns:a16="http://schemas.microsoft.com/office/drawing/2014/main" id="{C9A88F8D-786A-8DEE-DF8B-92AAAF7EC10A}"/>
              </a:ext>
            </a:extLst>
          </p:cNvPr>
          <p:cNvSpPr>
            <a:spLocks/>
          </p:cNvSpPr>
          <p:nvPr/>
        </p:nvSpPr>
        <p:spPr bwMode="auto">
          <a:xfrm>
            <a:off x="3157865" y="5161935"/>
            <a:ext cx="412622" cy="704485"/>
          </a:xfrm>
          <a:custGeom>
            <a:avLst/>
            <a:gdLst>
              <a:gd name="T0" fmla="*/ 99 w 116"/>
              <a:gd name="T1" fmla="*/ 225 h 242"/>
              <a:gd name="T2" fmla="*/ 99 w 116"/>
              <a:gd name="T3" fmla="*/ 216 h 242"/>
              <a:gd name="T4" fmla="*/ 99 w 116"/>
              <a:gd name="T5" fmla="*/ 26 h 242"/>
              <a:gd name="T6" fmla="*/ 90 w 116"/>
              <a:gd name="T7" fmla="*/ 17 h 242"/>
              <a:gd name="T8" fmla="*/ 33 w 116"/>
              <a:gd name="T9" fmla="*/ 17 h 242"/>
              <a:gd name="T10" fmla="*/ 21 w 116"/>
              <a:gd name="T11" fmla="*/ 28 h 242"/>
              <a:gd name="T12" fmla="*/ 5 w 116"/>
              <a:gd name="T13" fmla="*/ 28 h 242"/>
              <a:gd name="T14" fmla="*/ 25 w 116"/>
              <a:gd name="T15" fmla="*/ 0 h 242"/>
              <a:gd name="T16" fmla="*/ 95 w 116"/>
              <a:gd name="T17" fmla="*/ 0 h 242"/>
              <a:gd name="T18" fmla="*/ 116 w 116"/>
              <a:gd name="T19" fmla="*/ 21 h 242"/>
              <a:gd name="T20" fmla="*/ 116 w 116"/>
              <a:gd name="T21" fmla="*/ 221 h 242"/>
              <a:gd name="T22" fmla="*/ 95 w 116"/>
              <a:gd name="T23" fmla="*/ 242 h 242"/>
              <a:gd name="T24" fmla="*/ 27 w 116"/>
              <a:gd name="T25" fmla="*/ 242 h 242"/>
              <a:gd name="T26" fmla="*/ 5 w 116"/>
              <a:gd name="T27" fmla="*/ 214 h 242"/>
              <a:gd name="T28" fmla="*/ 20 w 116"/>
              <a:gd name="T29" fmla="*/ 214 h 242"/>
              <a:gd name="T30" fmla="*/ 21 w 116"/>
              <a:gd name="T31" fmla="*/ 225 h 242"/>
              <a:gd name="T32" fmla="*/ 99 w 116"/>
              <a:gd name="T33" fmla="*/ 2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 h="242">
                <a:moveTo>
                  <a:pt x="99" y="225"/>
                </a:moveTo>
                <a:cubicBezTo>
                  <a:pt x="99" y="221"/>
                  <a:pt x="99" y="219"/>
                  <a:pt x="99" y="216"/>
                </a:cubicBezTo>
                <a:cubicBezTo>
                  <a:pt x="99" y="153"/>
                  <a:pt x="99" y="89"/>
                  <a:pt x="99" y="26"/>
                </a:cubicBezTo>
                <a:cubicBezTo>
                  <a:pt x="99" y="19"/>
                  <a:pt x="97" y="17"/>
                  <a:pt x="90" y="17"/>
                </a:cubicBezTo>
                <a:cubicBezTo>
                  <a:pt x="71" y="17"/>
                  <a:pt x="52" y="17"/>
                  <a:pt x="33" y="17"/>
                </a:cubicBezTo>
                <a:cubicBezTo>
                  <a:pt x="26" y="17"/>
                  <a:pt x="18" y="16"/>
                  <a:pt x="21" y="28"/>
                </a:cubicBezTo>
                <a:cubicBezTo>
                  <a:pt x="15" y="28"/>
                  <a:pt x="10" y="28"/>
                  <a:pt x="5" y="28"/>
                </a:cubicBezTo>
                <a:cubicBezTo>
                  <a:pt x="0" y="11"/>
                  <a:pt x="9" y="0"/>
                  <a:pt x="25" y="0"/>
                </a:cubicBezTo>
                <a:cubicBezTo>
                  <a:pt x="48" y="0"/>
                  <a:pt x="72" y="0"/>
                  <a:pt x="95" y="0"/>
                </a:cubicBezTo>
                <a:cubicBezTo>
                  <a:pt x="109" y="0"/>
                  <a:pt x="116" y="7"/>
                  <a:pt x="116" y="21"/>
                </a:cubicBezTo>
                <a:cubicBezTo>
                  <a:pt x="116" y="88"/>
                  <a:pt x="116" y="154"/>
                  <a:pt x="116" y="221"/>
                </a:cubicBezTo>
                <a:cubicBezTo>
                  <a:pt x="116" y="235"/>
                  <a:pt x="109" y="242"/>
                  <a:pt x="95" y="242"/>
                </a:cubicBezTo>
                <a:cubicBezTo>
                  <a:pt x="72" y="242"/>
                  <a:pt x="49" y="242"/>
                  <a:pt x="27" y="242"/>
                </a:cubicBezTo>
                <a:cubicBezTo>
                  <a:pt x="9" y="242"/>
                  <a:pt x="1" y="233"/>
                  <a:pt x="5" y="214"/>
                </a:cubicBezTo>
                <a:cubicBezTo>
                  <a:pt x="9" y="214"/>
                  <a:pt x="14" y="214"/>
                  <a:pt x="20" y="214"/>
                </a:cubicBezTo>
                <a:cubicBezTo>
                  <a:pt x="20" y="217"/>
                  <a:pt x="21" y="221"/>
                  <a:pt x="21" y="225"/>
                </a:cubicBezTo>
                <a:cubicBezTo>
                  <a:pt x="47" y="225"/>
                  <a:pt x="72" y="225"/>
                  <a:pt x="99"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nvGrpSpPr>
          <p:cNvPr id="29" name="Grupo 28">
            <a:extLst>
              <a:ext uri="{FF2B5EF4-FFF2-40B4-BE49-F238E27FC236}">
                <a16:creationId xmlns:a16="http://schemas.microsoft.com/office/drawing/2014/main" id="{099DD264-BD6C-2A89-6F7A-55D6338BB916}"/>
              </a:ext>
            </a:extLst>
          </p:cNvPr>
          <p:cNvGrpSpPr/>
          <p:nvPr/>
        </p:nvGrpSpPr>
        <p:grpSpPr>
          <a:xfrm rot="20610288">
            <a:off x="10890412" y="5713258"/>
            <a:ext cx="1019220" cy="974735"/>
            <a:chOff x="8837455" y="4483385"/>
            <a:chExt cx="415925" cy="398463"/>
          </a:xfrm>
        </p:grpSpPr>
        <p:sp>
          <p:nvSpPr>
            <p:cNvPr id="30" name="Freeform 9">
              <a:extLst>
                <a:ext uri="{FF2B5EF4-FFF2-40B4-BE49-F238E27FC236}">
                  <a16:creationId xmlns:a16="http://schemas.microsoft.com/office/drawing/2014/main" id="{4172A694-89FD-BBE2-C8D0-26ED0889CBD2}"/>
                </a:ext>
              </a:extLst>
            </p:cNvPr>
            <p:cNvSpPr>
              <a:spLocks noEditPoints="1"/>
            </p:cNvSpPr>
            <p:nvPr/>
          </p:nvSpPr>
          <p:spPr bwMode="auto">
            <a:xfrm>
              <a:off x="8837455" y="4594510"/>
              <a:ext cx="415925" cy="287338"/>
            </a:xfrm>
            <a:custGeom>
              <a:avLst/>
              <a:gdLst>
                <a:gd name="T0" fmla="*/ 10 w 244"/>
                <a:gd name="T1" fmla="*/ 40 h 169"/>
                <a:gd name="T2" fmla="*/ 88 w 244"/>
                <a:gd name="T3" fmla="*/ 16 h 169"/>
                <a:gd name="T4" fmla="*/ 143 w 244"/>
                <a:gd name="T5" fmla="*/ 21 h 169"/>
                <a:gd name="T6" fmla="*/ 201 w 244"/>
                <a:gd name="T7" fmla="*/ 6 h 169"/>
                <a:gd name="T8" fmla="*/ 242 w 244"/>
                <a:gd name="T9" fmla="*/ 132 h 169"/>
                <a:gd name="T10" fmla="*/ 181 w 244"/>
                <a:gd name="T11" fmla="*/ 150 h 169"/>
                <a:gd name="T12" fmla="*/ 160 w 244"/>
                <a:gd name="T13" fmla="*/ 134 h 169"/>
                <a:gd name="T14" fmla="*/ 119 w 244"/>
                <a:gd name="T15" fmla="*/ 108 h 169"/>
                <a:gd name="T16" fmla="*/ 77 w 244"/>
                <a:gd name="T17" fmla="*/ 134 h 169"/>
                <a:gd name="T18" fmla="*/ 64 w 244"/>
                <a:gd name="T19" fmla="*/ 146 h 169"/>
                <a:gd name="T20" fmla="*/ 0 w 244"/>
                <a:gd name="T21" fmla="*/ 129 h 169"/>
                <a:gd name="T22" fmla="*/ 29 w 244"/>
                <a:gd name="T23" fmla="*/ 48 h 169"/>
                <a:gd name="T24" fmla="*/ 54 w 244"/>
                <a:gd name="T25" fmla="*/ 76 h 169"/>
                <a:gd name="T26" fmla="*/ 82 w 244"/>
                <a:gd name="T27" fmla="*/ 50 h 169"/>
                <a:gd name="T28" fmla="*/ 55 w 244"/>
                <a:gd name="T29" fmla="*/ 23 h 169"/>
                <a:gd name="T30" fmla="*/ 161 w 244"/>
                <a:gd name="T31" fmla="*/ 122 h 169"/>
                <a:gd name="T32" fmla="*/ 162 w 244"/>
                <a:gd name="T33" fmla="*/ 84 h 169"/>
                <a:gd name="T34" fmla="*/ 161 w 244"/>
                <a:gd name="T35" fmla="*/ 122 h 169"/>
                <a:gd name="T36" fmla="*/ 80 w 244"/>
                <a:gd name="T37" fmla="*/ 84 h 169"/>
                <a:gd name="T38" fmla="*/ 81 w 244"/>
                <a:gd name="T39" fmla="*/ 122 h 169"/>
                <a:gd name="T40" fmla="*/ 217 w 244"/>
                <a:gd name="T41" fmla="*/ 49 h 169"/>
                <a:gd name="T42" fmla="*/ 196 w 244"/>
                <a:gd name="T43" fmla="*/ 49 h 169"/>
                <a:gd name="T44" fmla="*/ 217 w 244"/>
                <a:gd name="T45" fmla="*/ 49 h 169"/>
                <a:gd name="T46" fmla="*/ 166 w 244"/>
                <a:gd name="T47" fmla="*/ 38 h 169"/>
                <a:gd name="T48" fmla="*/ 166 w 244"/>
                <a:gd name="T49" fmla="*/ 60 h 169"/>
                <a:gd name="T50" fmla="*/ 197 w 244"/>
                <a:gd name="T51" fmla="*/ 29 h 169"/>
                <a:gd name="T52" fmla="*/ 176 w 244"/>
                <a:gd name="T53" fmla="*/ 30 h 169"/>
                <a:gd name="T54" fmla="*/ 197 w 244"/>
                <a:gd name="T55" fmla="*/ 29 h 169"/>
                <a:gd name="T56" fmla="*/ 187 w 244"/>
                <a:gd name="T57" fmla="*/ 80 h 169"/>
                <a:gd name="T58" fmla="*/ 187 w 244"/>
                <a:gd name="T59" fmla="*/ 58 h 169"/>
                <a:gd name="T60" fmla="*/ 120 w 244"/>
                <a:gd name="T61" fmla="*/ 94 h 169"/>
                <a:gd name="T62" fmla="*/ 125 w 244"/>
                <a:gd name="T63" fmla="*/ 92 h 169"/>
                <a:gd name="T64" fmla="*/ 125 w 244"/>
                <a:gd name="T65" fmla="*/ 83 h 169"/>
                <a:gd name="T66" fmla="*/ 111 w 244"/>
                <a:gd name="T67" fmla="*/ 8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169">
                  <a:moveTo>
                    <a:pt x="0" y="129"/>
                  </a:moveTo>
                  <a:cubicBezTo>
                    <a:pt x="3" y="101"/>
                    <a:pt x="6" y="71"/>
                    <a:pt x="10" y="40"/>
                  </a:cubicBezTo>
                  <a:cubicBezTo>
                    <a:pt x="13" y="23"/>
                    <a:pt x="25" y="10"/>
                    <a:pt x="42" y="5"/>
                  </a:cubicBezTo>
                  <a:cubicBezTo>
                    <a:pt x="59" y="0"/>
                    <a:pt x="74" y="4"/>
                    <a:pt x="88" y="16"/>
                  </a:cubicBezTo>
                  <a:cubicBezTo>
                    <a:pt x="91" y="19"/>
                    <a:pt x="96" y="21"/>
                    <a:pt x="100" y="21"/>
                  </a:cubicBezTo>
                  <a:cubicBezTo>
                    <a:pt x="114" y="22"/>
                    <a:pt x="129" y="22"/>
                    <a:pt x="143" y="21"/>
                  </a:cubicBezTo>
                  <a:cubicBezTo>
                    <a:pt x="147" y="21"/>
                    <a:pt x="151" y="19"/>
                    <a:pt x="154" y="17"/>
                  </a:cubicBezTo>
                  <a:cubicBezTo>
                    <a:pt x="167" y="4"/>
                    <a:pt x="183" y="0"/>
                    <a:pt x="201" y="6"/>
                  </a:cubicBezTo>
                  <a:cubicBezTo>
                    <a:pt x="218" y="11"/>
                    <a:pt x="229" y="24"/>
                    <a:pt x="232" y="42"/>
                  </a:cubicBezTo>
                  <a:cubicBezTo>
                    <a:pt x="236" y="72"/>
                    <a:pt x="239" y="102"/>
                    <a:pt x="242" y="132"/>
                  </a:cubicBezTo>
                  <a:cubicBezTo>
                    <a:pt x="244" y="147"/>
                    <a:pt x="233" y="161"/>
                    <a:pt x="218" y="165"/>
                  </a:cubicBezTo>
                  <a:cubicBezTo>
                    <a:pt x="204" y="169"/>
                    <a:pt x="188" y="163"/>
                    <a:pt x="181" y="150"/>
                  </a:cubicBezTo>
                  <a:cubicBezTo>
                    <a:pt x="180" y="149"/>
                    <a:pt x="179" y="148"/>
                    <a:pt x="178" y="146"/>
                  </a:cubicBezTo>
                  <a:cubicBezTo>
                    <a:pt x="175" y="138"/>
                    <a:pt x="173" y="132"/>
                    <a:pt x="160" y="134"/>
                  </a:cubicBezTo>
                  <a:cubicBezTo>
                    <a:pt x="148" y="135"/>
                    <a:pt x="138" y="127"/>
                    <a:pt x="133" y="114"/>
                  </a:cubicBezTo>
                  <a:cubicBezTo>
                    <a:pt x="130" y="106"/>
                    <a:pt x="124" y="109"/>
                    <a:pt x="119" y="108"/>
                  </a:cubicBezTo>
                  <a:cubicBezTo>
                    <a:pt x="114" y="108"/>
                    <a:pt x="111" y="109"/>
                    <a:pt x="109" y="114"/>
                  </a:cubicBezTo>
                  <a:cubicBezTo>
                    <a:pt x="104" y="128"/>
                    <a:pt x="91" y="136"/>
                    <a:pt x="77" y="134"/>
                  </a:cubicBezTo>
                  <a:cubicBezTo>
                    <a:pt x="71" y="132"/>
                    <a:pt x="68" y="135"/>
                    <a:pt x="66" y="140"/>
                  </a:cubicBezTo>
                  <a:cubicBezTo>
                    <a:pt x="66" y="142"/>
                    <a:pt x="65" y="144"/>
                    <a:pt x="64" y="146"/>
                  </a:cubicBezTo>
                  <a:cubicBezTo>
                    <a:pt x="57" y="161"/>
                    <a:pt x="41" y="169"/>
                    <a:pt x="26" y="166"/>
                  </a:cubicBezTo>
                  <a:cubicBezTo>
                    <a:pt x="10" y="162"/>
                    <a:pt x="0" y="149"/>
                    <a:pt x="0" y="129"/>
                  </a:cubicBezTo>
                  <a:close/>
                  <a:moveTo>
                    <a:pt x="46" y="39"/>
                  </a:moveTo>
                  <a:cubicBezTo>
                    <a:pt x="40" y="42"/>
                    <a:pt x="30" y="36"/>
                    <a:pt x="29" y="48"/>
                  </a:cubicBezTo>
                  <a:cubicBezTo>
                    <a:pt x="29" y="62"/>
                    <a:pt x="39" y="57"/>
                    <a:pt x="45" y="59"/>
                  </a:cubicBezTo>
                  <a:cubicBezTo>
                    <a:pt x="48" y="65"/>
                    <a:pt x="42" y="75"/>
                    <a:pt x="54" y="76"/>
                  </a:cubicBezTo>
                  <a:cubicBezTo>
                    <a:pt x="68" y="76"/>
                    <a:pt x="64" y="66"/>
                    <a:pt x="65" y="60"/>
                  </a:cubicBezTo>
                  <a:cubicBezTo>
                    <a:pt x="71" y="57"/>
                    <a:pt x="81" y="63"/>
                    <a:pt x="82" y="50"/>
                  </a:cubicBezTo>
                  <a:cubicBezTo>
                    <a:pt x="82" y="37"/>
                    <a:pt x="72" y="41"/>
                    <a:pt x="65" y="39"/>
                  </a:cubicBezTo>
                  <a:cubicBezTo>
                    <a:pt x="64" y="33"/>
                    <a:pt x="68" y="23"/>
                    <a:pt x="55" y="23"/>
                  </a:cubicBezTo>
                  <a:cubicBezTo>
                    <a:pt x="43" y="24"/>
                    <a:pt x="48" y="33"/>
                    <a:pt x="46" y="39"/>
                  </a:cubicBezTo>
                  <a:close/>
                  <a:moveTo>
                    <a:pt x="161" y="122"/>
                  </a:moveTo>
                  <a:cubicBezTo>
                    <a:pt x="172" y="122"/>
                    <a:pt x="181" y="114"/>
                    <a:pt x="181" y="103"/>
                  </a:cubicBezTo>
                  <a:cubicBezTo>
                    <a:pt x="181" y="93"/>
                    <a:pt x="172" y="85"/>
                    <a:pt x="162" y="84"/>
                  </a:cubicBezTo>
                  <a:cubicBezTo>
                    <a:pt x="152" y="84"/>
                    <a:pt x="143" y="92"/>
                    <a:pt x="143" y="103"/>
                  </a:cubicBezTo>
                  <a:cubicBezTo>
                    <a:pt x="142" y="113"/>
                    <a:pt x="151" y="122"/>
                    <a:pt x="161" y="122"/>
                  </a:cubicBezTo>
                  <a:close/>
                  <a:moveTo>
                    <a:pt x="99" y="103"/>
                  </a:moveTo>
                  <a:cubicBezTo>
                    <a:pt x="99" y="93"/>
                    <a:pt x="90" y="84"/>
                    <a:pt x="80" y="84"/>
                  </a:cubicBezTo>
                  <a:cubicBezTo>
                    <a:pt x="70" y="84"/>
                    <a:pt x="61" y="93"/>
                    <a:pt x="62" y="104"/>
                  </a:cubicBezTo>
                  <a:cubicBezTo>
                    <a:pt x="62" y="114"/>
                    <a:pt x="70" y="123"/>
                    <a:pt x="81" y="122"/>
                  </a:cubicBezTo>
                  <a:cubicBezTo>
                    <a:pt x="91" y="122"/>
                    <a:pt x="99" y="113"/>
                    <a:pt x="99" y="103"/>
                  </a:cubicBezTo>
                  <a:close/>
                  <a:moveTo>
                    <a:pt x="217" y="49"/>
                  </a:moveTo>
                  <a:cubicBezTo>
                    <a:pt x="217" y="44"/>
                    <a:pt x="212" y="38"/>
                    <a:pt x="206" y="39"/>
                  </a:cubicBezTo>
                  <a:cubicBezTo>
                    <a:pt x="200" y="39"/>
                    <a:pt x="196" y="43"/>
                    <a:pt x="196" y="49"/>
                  </a:cubicBezTo>
                  <a:cubicBezTo>
                    <a:pt x="195" y="55"/>
                    <a:pt x="200" y="60"/>
                    <a:pt x="206" y="60"/>
                  </a:cubicBezTo>
                  <a:cubicBezTo>
                    <a:pt x="212" y="60"/>
                    <a:pt x="217" y="55"/>
                    <a:pt x="217" y="49"/>
                  </a:cubicBezTo>
                  <a:close/>
                  <a:moveTo>
                    <a:pt x="178" y="49"/>
                  </a:moveTo>
                  <a:cubicBezTo>
                    <a:pt x="178" y="43"/>
                    <a:pt x="172" y="38"/>
                    <a:pt x="166" y="38"/>
                  </a:cubicBezTo>
                  <a:cubicBezTo>
                    <a:pt x="161" y="39"/>
                    <a:pt x="155" y="44"/>
                    <a:pt x="156" y="50"/>
                  </a:cubicBezTo>
                  <a:cubicBezTo>
                    <a:pt x="156" y="56"/>
                    <a:pt x="160" y="60"/>
                    <a:pt x="166" y="60"/>
                  </a:cubicBezTo>
                  <a:cubicBezTo>
                    <a:pt x="172" y="61"/>
                    <a:pt x="178" y="55"/>
                    <a:pt x="178" y="49"/>
                  </a:cubicBezTo>
                  <a:close/>
                  <a:moveTo>
                    <a:pt x="197" y="29"/>
                  </a:moveTo>
                  <a:cubicBezTo>
                    <a:pt x="197" y="23"/>
                    <a:pt x="193" y="19"/>
                    <a:pt x="187" y="19"/>
                  </a:cubicBezTo>
                  <a:cubicBezTo>
                    <a:pt x="180" y="19"/>
                    <a:pt x="176" y="23"/>
                    <a:pt x="176" y="30"/>
                  </a:cubicBezTo>
                  <a:cubicBezTo>
                    <a:pt x="176" y="36"/>
                    <a:pt x="180" y="40"/>
                    <a:pt x="186" y="40"/>
                  </a:cubicBezTo>
                  <a:cubicBezTo>
                    <a:pt x="192" y="40"/>
                    <a:pt x="197" y="36"/>
                    <a:pt x="197" y="29"/>
                  </a:cubicBezTo>
                  <a:close/>
                  <a:moveTo>
                    <a:pt x="176" y="70"/>
                  </a:moveTo>
                  <a:cubicBezTo>
                    <a:pt x="176" y="76"/>
                    <a:pt x="181" y="80"/>
                    <a:pt x="187" y="80"/>
                  </a:cubicBezTo>
                  <a:cubicBezTo>
                    <a:pt x="193" y="80"/>
                    <a:pt x="198" y="75"/>
                    <a:pt x="197" y="69"/>
                  </a:cubicBezTo>
                  <a:cubicBezTo>
                    <a:pt x="197" y="63"/>
                    <a:pt x="192" y="58"/>
                    <a:pt x="187" y="58"/>
                  </a:cubicBezTo>
                  <a:cubicBezTo>
                    <a:pt x="180" y="59"/>
                    <a:pt x="176" y="63"/>
                    <a:pt x="176" y="70"/>
                  </a:cubicBezTo>
                  <a:close/>
                  <a:moveTo>
                    <a:pt x="120" y="94"/>
                  </a:moveTo>
                  <a:cubicBezTo>
                    <a:pt x="120" y="93"/>
                    <a:pt x="120" y="93"/>
                    <a:pt x="121" y="92"/>
                  </a:cubicBezTo>
                  <a:cubicBezTo>
                    <a:pt x="122" y="92"/>
                    <a:pt x="124" y="93"/>
                    <a:pt x="125" y="92"/>
                  </a:cubicBezTo>
                  <a:cubicBezTo>
                    <a:pt x="127" y="91"/>
                    <a:pt x="131" y="90"/>
                    <a:pt x="131" y="88"/>
                  </a:cubicBezTo>
                  <a:cubicBezTo>
                    <a:pt x="133" y="83"/>
                    <a:pt x="128" y="83"/>
                    <a:pt x="125" y="83"/>
                  </a:cubicBezTo>
                  <a:cubicBezTo>
                    <a:pt x="123" y="83"/>
                    <a:pt x="122" y="83"/>
                    <a:pt x="121" y="83"/>
                  </a:cubicBezTo>
                  <a:cubicBezTo>
                    <a:pt x="117" y="84"/>
                    <a:pt x="111" y="81"/>
                    <a:pt x="111" y="88"/>
                  </a:cubicBezTo>
                  <a:cubicBezTo>
                    <a:pt x="111" y="90"/>
                    <a:pt x="116" y="92"/>
                    <a:pt x="120"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7" name="Freeform 26">
              <a:extLst>
                <a:ext uri="{FF2B5EF4-FFF2-40B4-BE49-F238E27FC236}">
                  <a16:creationId xmlns:a16="http://schemas.microsoft.com/office/drawing/2014/main" id="{3E0DE4C0-B8EE-9DC8-EBB9-94CA0136C7CA}"/>
                </a:ext>
              </a:extLst>
            </p:cNvPr>
            <p:cNvSpPr>
              <a:spLocks/>
            </p:cNvSpPr>
            <p:nvPr/>
          </p:nvSpPr>
          <p:spPr bwMode="auto">
            <a:xfrm>
              <a:off x="8935880" y="4483385"/>
              <a:ext cx="214313" cy="68263"/>
            </a:xfrm>
            <a:custGeom>
              <a:avLst/>
              <a:gdLst>
                <a:gd name="T0" fmla="*/ 62 w 126"/>
                <a:gd name="T1" fmla="*/ 0 h 40"/>
                <a:gd name="T2" fmla="*/ 118 w 126"/>
                <a:gd name="T3" fmla="*/ 21 h 40"/>
                <a:gd name="T4" fmla="*/ 122 w 126"/>
                <a:gd name="T5" fmla="*/ 36 h 40"/>
                <a:gd name="T6" fmla="*/ 107 w 126"/>
                <a:gd name="T7" fmla="*/ 34 h 40"/>
                <a:gd name="T8" fmla="*/ 19 w 126"/>
                <a:gd name="T9" fmla="*/ 34 h 40"/>
                <a:gd name="T10" fmla="*/ 4 w 126"/>
                <a:gd name="T11" fmla="*/ 36 h 40"/>
                <a:gd name="T12" fmla="*/ 8 w 126"/>
                <a:gd name="T13" fmla="*/ 21 h 40"/>
                <a:gd name="T14" fmla="*/ 62 w 1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0">
                  <a:moveTo>
                    <a:pt x="62" y="0"/>
                  </a:moveTo>
                  <a:cubicBezTo>
                    <a:pt x="84" y="0"/>
                    <a:pt x="102" y="7"/>
                    <a:pt x="118" y="21"/>
                  </a:cubicBezTo>
                  <a:cubicBezTo>
                    <a:pt x="123" y="25"/>
                    <a:pt x="126" y="30"/>
                    <a:pt x="122" y="36"/>
                  </a:cubicBezTo>
                  <a:cubicBezTo>
                    <a:pt x="118" y="40"/>
                    <a:pt x="113" y="40"/>
                    <a:pt x="107" y="34"/>
                  </a:cubicBezTo>
                  <a:cubicBezTo>
                    <a:pt x="81" y="12"/>
                    <a:pt x="45" y="12"/>
                    <a:pt x="19" y="34"/>
                  </a:cubicBezTo>
                  <a:cubicBezTo>
                    <a:pt x="13" y="40"/>
                    <a:pt x="8" y="40"/>
                    <a:pt x="4" y="36"/>
                  </a:cubicBezTo>
                  <a:cubicBezTo>
                    <a:pt x="0" y="30"/>
                    <a:pt x="3" y="25"/>
                    <a:pt x="8" y="21"/>
                  </a:cubicBezTo>
                  <a:cubicBezTo>
                    <a:pt x="23" y="7"/>
                    <a:pt x="42" y="1"/>
                    <a:pt x="6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38" name="Freeform 27">
              <a:extLst>
                <a:ext uri="{FF2B5EF4-FFF2-40B4-BE49-F238E27FC236}">
                  <a16:creationId xmlns:a16="http://schemas.microsoft.com/office/drawing/2014/main" id="{617CF3FE-9A6C-24C3-4DC9-9DDA0A7D8F5B}"/>
                </a:ext>
              </a:extLst>
            </p:cNvPr>
            <p:cNvSpPr>
              <a:spLocks/>
            </p:cNvSpPr>
            <p:nvPr/>
          </p:nvSpPr>
          <p:spPr bwMode="auto">
            <a:xfrm>
              <a:off x="8975568" y="4538948"/>
              <a:ext cx="136525" cy="52388"/>
            </a:xfrm>
            <a:custGeom>
              <a:avLst/>
              <a:gdLst>
                <a:gd name="T0" fmla="*/ 40 w 80"/>
                <a:gd name="T1" fmla="*/ 0 h 31"/>
                <a:gd name="T2" fmla="*/ 74 w 80"/>
                <a:gd name="T3" fmla="*/ 13 h 31"/>
                <a:gd name="T4" fmla="*/ 76 w 80"/>
                <a:gd name="T5" fmla="*/ 26 h 31"/>
                <a:gd name="T6" fmla="*/ 63 w 80"/>
                <a:gd name="T7" fmla="*/ 26 h 31"/>
                <a:gd name="T8" fmla="*/ 17 w 80"/>
                <a:gd name="T9" fmla="*/ 27 h 31"/>
                <a:gd name="T10" fmla="*/ 4 w 80"/>
                <a:gd name="T11" fmla="*/ 26 h 31"/>
                <a:gd name="T12" fmla="*/ 5 w 80"/>
                <a:gd name="T13" fmla="*/ 14 h 31"/>
                <a:gd name="T14" fmla="*/ 40 w 80"/>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1">
                  <a:moveTo>
                    <a:pt x="40" y="0"/>
                  </a:moveTo>
                  <a:cubicBezTo>
                    <a:pt x="53" y="0"/>
                    <a:pt x="65" y="4"/>
                    <a:pt x="74" y="13"/>
                  </a:cubicBezTo>
                  <a:cubicBezTo>
                    <a:pt x="78" y="17"/>
                    <a:pt x="80" y="21"/>
                    <a:pt x="76" y="26"/>
                  </a:cubicBezTo>
                  <a:cubicBezTo>
                    <a:pt x="73" y="31"/>
                    <a:pt x="68" y="30"/>
                    <a:pt x="63" y="26"/>
                  </a:cubicBezTo>
                  <a:cubicBezTo>
                    <a:pt x="46" y="14"/>
                    <a:pt x="34" y="14"/>
                    <a:pt x="17" y="27"/>
                  </a:cubicBezTo>
                  <a:cubicBezTo>
                    <a:pt x="12" y="30"/>
                    <a:pt x="8" y="31"/>
                    <a:pt x="4" y="26"/>
                  </a:cubicBezTo>
                  <a:cubicBezTo>
                    <a:pt x="0" y="22"/>
                    <a:pt x="1" y="17"/>
                    <a:pt x="5" y="14"/>
                  </a:cubicBezTo>
                  <a:cubicBezTo>
                    <a:pt x="15" y="5"/>
                    <a:pt x="27"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0" name="Grupo 39">
            <a:extLst>
              <a:ext uri="{FF2B5EF4-FFF2-40B4-BE49-F238E27FC236}">
                <a16:creationId xmlns:a16="http://schemas.microsoft.com/office/drawing/2014/main" id="{C76E8C61-6131-BDFF-4123-C28652616D0A}"/>
              </a:ext>
            </a:extLst>
          </p:cNvPr>
          <p:cNvGrpSpPr/>
          <p:nvPr/>
        </p:nvGrpSpPr>
        <p:grpSpPr>
          <a:xfrm rot="20666627">
            <a:off x="4379283" y="4012141"/>
            <a:ext cx="572721" cy="825857"/>
            <a:chOff x="1979613" y="468313"/>
            <a:chExt cx="287338" cy="414338"/>
          </a:xfrm>
        </p:grpSpPr>
        <p:sp>
          <p:nvSpPr>
            <p:cNvPr id="41" name="Freeform 10">
              <a:extLst>
                <a:ext uri="{FF2B5EF4-FFF2-40B4-BE49-F238E27FC236}">
                  <a16:creationId xmlns:a16="http://schemas.microsoft.com/office/drawing/2014/main" id="{FEA9D1F8-CAB5-3433-FD37-A091A639024D}"/>
                </a:ext>
              </a:extLst>
            </p:cNvPr>
            <p:cNvSpPr>
              <a:spLocks noEditPoints="1"/>
            </p:cNvSpPr>
            <p:nvPr/>
          </p:nvSpPr>
          <p:spPr bwMode="auto">
            <a:xfrm>
              <a:off x="1979613" y="468313"/>
              <a:ext cx="287338" cy="414338"/>
            </a:xfrm>
            <a:custGeom>
              <a:avLst/>
              <a:gdLst>
                <a:gd name="T0" fmla="*/ 0 w 169"/>
                <a:gd name="T1" fmla="*/ 121 h 243"/>
                <a:gd name="T2" fmla="*/ 0 w 169"/>
                <a:gd name="T3" fmla="*/ 22 h 243"/>
                <a:gd name="T4" fmla="*/ 21 w 169"/>
                <a:gd name="T5" fmla="*/ 0 h 243"/>
                <a:gd name="T6" fmla="*/ 148 w 169"/>
                <a:gd name="T7" fmla="*/ 0 h 243"/>
                <a:gd name="T8" fmla="*/ 168 w 169"/>
                <a:gd name="T9" fmla="*/ 21 h 243"/>
                <a:gd name="T10" fmla="*/ 168 w 169"/>
                <a:gd name="T11" fmla="*/ 221 h 243"/>
                <a:gd name="T12" fmla="*/ 147 w 169"/>
                <a:gd name="T13" fmla="*/ 242 h 243"/>
                <a:gd name="T14" fmla="*/ 21 w 169"/>
                <a:gd name="T15" fmla="*/ 242 h 243"/>
                <a:gd name="T16" fmla="*/ 0 w 169"/>
                <a:gd name="T17" fmla="*/ 221 h 243"/>
                <a:gd name="T18" fmla="*/ 0 w 169"/>
                <a:gd name="T19" fmla="*/ 121 h 243"/>
                <a:gd name="T20" fmla="*/ 145 w 169"/>
                <a:gd name="T21" fmla="*/ 84 h 243"/>
                <a:gd name="T22" fmla="*/ 145 w 169"/>
                <a:gd name="T23" fmla="*/ 33 h 243"/>
                <a:gd name="T24" fmla="*/ 136 w 169"/>
                <a:gd name="T25" fmla="*/ 23 h 243"/>
                <a:gd name="T26" fmla="*/ 32 w 169"/>
                <a:gd name="T27" fmla="*/ 23 h 243"/>
                <a:gd name="T28" fmla="*/ 23 w 169"/>
                <a:gd name="T29" fmla="*/ 33 h 243"/>
                <a:gd name="T30" fmla="*/ 23 w 169"/>
                <a:gd name="T31" fmla="*/ 136 h 243"/>
                <a:gd name="T32" fmla="*/ 33 w 169"/>
                <a:gd name="T33" fmla="*/ 145 h 243"/>
                <a:gd name="T34" fmla="*/ 135 w 169"/>
                <a:gd name="T35" fmla="*/ 145 h 243"/>
                <a:gd name="T36" fmla="*/ 145 w 169"/>
                <a:gd name="T37" fmla="*/ 135 h 243"/>
                <a:gd name="T38" fmla="*/ 145 w 169"/>
                <a:gd name="T39" fmla="*/ 84 h 243"/>
                <a:gd name="T40" fmla="*/ 63 w 169"/>
                <a:gd name="T41" fmla="*/ 182 h 243"/>
                <a:gd name="T42" fmla="*/ 55 w 169"/>
                <a:gd name="T43" fmla="*/ 166 h 243"/>
                <a:gd name="T44" fmla="*/ 43 w 169"/>
                <a:gd name="T45" fmla="*/ 182 h 243"/>
                <a:gd name="T46" fmla="*/ 26 w 169"/>
                <a:gd name="T47" fmla="*/ 191 h 243"/>
                <a:gd name="T48" fmla="*/ 42 w 169"/>
                <a:gd name="T49" fmla="*/ 202 h 243"/>
                <a:gd name="T50" fmla="*/ 51 w 169"/>
                <a:gd name="T51" fmla="*/ 218 h 243"/>
                <a:gd name="T52" fmla="*/ 62 w 169"/>
                <a:gd name="T53" fmla="*/ 202 h 243"/>
                <a:gd name="T54" fmla="*/ 79 w 169"/>
                <a:gd name="T55" fmla="*/ 192 h 243"/>
                <a:gd name="T56" fmla="*/ 63 w 169"/>
                <a:gd name="T57" fmla="*/ 182 h 243"/>
                <a:gd name="T58" fmla="*/ 131 w 169"/>
                <a:gd name="T59" fmla="*/ 218 h 243"/>
                <a:gd name="T60" fmla="*/ 142 w 169"/>
                <a:gd name="T61" fmla="*/ 207 h 243"/>
                <a:gd name="T62" fmla="*/ 131 w 169"/>
                <a:gd name="T63" fmla="*/ 197 h 243"/>
                <a:gd name="T64" fmla="*/ 120 w 169"/>
                <a:gd name="T65" fmla="*/ 208 h 243"/>
                <a:gd name="T66" fmla="*/ 131 w 169"/>
                <a:gd name="T67" fmla="*/ 218 h 243"/>
                <a:gd name="T68" fmla="*/ 142 w 169"/>
                <a:gd name="T69" fmla="*/ 177 h 243"/>
                <a:gd name="T70" fmla="*/ 131 w 169"/>
                <a:gd name="T71" fmla="*/ 166 h 243"/>
                <a:gd name="T72" fmla="*/ 120 w 169"/>
                <a:gd name="T73" fmla="*/ 177 h 243"/>
                <a:gd name="T74" fmla="*/ 131 w 169"/>
                <a:gd name="T75" fmla="*/ 188 h 243"/>
                <a:gd name="T76" fmla="*/ 142 w 169"/>
                <a:gd name="T77" fmla="*/ 17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243">
                  <a:moveTo>
                    <a:pt x="0" y="121"/>
                  </a:moveTo>
                  <a:cubicBezTo>
                    <a:pt x="0" y="88"/>
                    <a:pt x="0" y="55"/>
                    <a:pt x="0" y="22"/>
                  </a:cubicBezTo>
                  <a:cubicBezTo>
                    <a:pt x="0" y="7"/>
                    <a:pt x="6" y="0"/>
                    <a:pt x="21" y="0"/>
                  </a:cubicBezTo>
                  <a:cubicBezTo>
                    <a:pt x="63" y="0"/>
                    <a:pt x="106" y="0"/>
                    <a:pt x="148" y="0"/>
                  </a:cubicBezTo>
                  <a:cubicBezTo>
                    <a:pt x="162" y="0"/>
                    <a:pt x="168" y="7"/>
                    <a:pt x="168" y="21"/>
                  </a:cubicBezTo>
                  <a:cubicBezTo>
                    <a:pt x="169" y="87"/>
                    <a:pt x="169" y="154"/>
                    <a:pt x="168" y="221"/>
                  </a:cubicBezTo>
                  <a:cubicBezTo>
                    <a:pt x="168" y="236"/>
                    <a:pt x="161" y="242"/>
                    <a:pt x="147" y="242"/>
                  </a:cubicBezTo>
                  <a:cubicBezTo>
                    <a:pt x="105" y="243"/>
                    <a:pt x="63" y="243"/>
                    <a:pt x="21" y="242"/>
                  </a:cubicBezTo>
                  <a:cubicBezTo>
                    <a:pt x="7" y="242"/>
                    <a:pt x="0" y="236"/>
                    <a:pt x="0" y="221"/>
                  </a:cubicBezTo>
                  <a:cubicBezTo>
                    <a:pt x="0" y="188"/>
                    <a:pt x="0" y="154"/>
                    <a:pt x="0" y="121"/>
                  </a:cubicBezTo>
                  <a:close/>
                  <a:moveTo>
                    <a:pt x="145" y="84"/>
                  </a:moveTo>
                  <a:cubicBezTo>
                    <a:pt x="145" y="67"/>
                    <a:pt x="145" y="50"/>
                    <a:pt x="145" y="33"/>
                  </a:cubicBezTo>
                  <a:cubicBezTo>
                    <a:pt x="145" y="27"/>
                    <a:pt x="143" y="23"/>
                    <a:pt x="136" y="23"/>
                  </a:cubicBezTo>
                  <a:cubicBezTo>
                    <a:pt x="101" y="23"/>
                    <a:pt x="67" y="23"/>
                    <a:pt x="32" y="23"/>
                  </a:cubicBezTo>
                  <a:cubicBezTo>
                    <a:pt x="26" y="23"/>
                    <a:pt x="23" y="26"/>
                    <a:pt x="23" y="33"/>
                  </a:cubicBezTo>
                  <a:cubicBezTo>
                    <a:pt x="23" y="67"/>
                    <a:pt x="23" y="101"/>
                    <a:pt x="23" y="136"/>
                  </a:cubicBezTo>
                  <a:cubicBezTo>
                    <a:pt x="23" y="142"/>
                    <a:pt x="26" y="145"/>
                    <a:pt x="33" y="145"/>
                  </a:cubicBezTo>
                  <a:cubicBezTo>
                    <a:pt x="67" y="145"/>
                    <a:pt x="101" y="145"/>
                    <a:pt x="135" y="145"/>
                  </a:cubicBezTo>
                  <a:cubicBezTo>
                    <a:pt x="142" y="145"/>
                    <a:pt x="145" y="142"/>
                    <a:pt x="145" y="135"/>
                  </a:cubicBezTo>
                  <a:cubicBezTo>
                    <a:pt x="145" y="118"/>
                    <a:pt x="145" y="101"/>
                    <a:pt x="145" y="84"/>
                  </a:cubicBezTo>
                  <a:close/>
                  <a:moveTo>
                    <a:pt x="63" y="182"/>
                  </a:moveTo>
                  <a:cubicBezTo>
                    <a:pt x="60" y="177"/>
                    <a:pt x="65" y="168"/>
                    <a:pt x="55" y="166"/>
                  </a:cubicBezTo>
                  <a:cubicBezTo>
                    <a:pt x="40" y="164"/>
                    <a:pt x="44" y="175"/>
                    <a:pt x="43" y="182"/>
                  </a:cubicBezTo>
                  <a:cubicBezTo>
                    <a:pt x="27" y="184"/>
                    <a:pt x="27" y="184"/>
                    <a:pt x="26" y="191"/>
                  </a:cubicBezTo>
                  <a:cubicBezTo>
                    <a:pt x="25" y="204"/>
                    <a:pt x="35" y="201"/>
                    <a:pt x="42" y="202"/>
                  </a:cubicBezTo>
                  <a:cubicBezTo>
                    <a:pt x="45" y="208"/>
                    <a:pt x="39" y="217"/>
                    <a:pt x="51" y="218"/>
                  </a:cubicBezTo>
                  <a:cubicBezTo>
                    <a:pt x="65" y="220"/>
                    <a:pt x="60" y="209"/>
                    <a:pt x="62" y="202"/>
                  </a:cubicBezTo>
                  <a:cubicBezTo>
                    <a:pt x="69" y="201"/>
                    <a:pt x="79" y="205"/>
                    <a:pt x="79" y="192"/>
                  </a:cubicBezTo>
                  <a:cubicBezTo>
                    <a:pt x="79" y="180"/>
                    <a:pt x="69" y="184"/>
                    <a:pt x="63" y="182"/>
                  </a:cubicBezTo>
                  <a:close/>
                  <a:moveTo>
                    <a:pt x="131" y="218"/>
                  </a:moveTo>
                  <a:cubicBezTo>
                    <a:pt x="137" y="218"/>
                    <a:pt x="142" y="213"/>
                    <a:pt x="142" y="207"/>
                  </a:cubicBezTo>
                  <a:cubicBezTo>
                    <a:pt x="142" y="201"/>
                    <a:pt x="137" y="197"/>
                    <a:pt x="131" y="197"/>
                  </a:cubicBezTo>
                  <a:cubicBezTo>
                    <a:pt x="125" y="197"/>
                    <a:pt x="120" y="201"/>
                    <a:pt x="120" y="208"/>
                  </a:cubicBezTo>
                  <a:cubicBezTo>
                    <a:pt x="120" y="214"/>
                    <a:pt x="125" y="218"/>
                    <a:pt x="131" y="218"/>
                  </a:cubicBezTo>
                  <a:close/>
                  <a:moveTo>
                    <a:pt x="142" y="177"/>
                  </a:moveTo>
                  <a:cubicBezTo>
                    <a:pt x="142" y="171"/>
                    <a:pt x="137" y="166"/>
                    <a:pt x="131" y="166"/>
                  </a:cubicBezTo>
                  <a:cubicBezTo>
                    <a:pt x="125" y="166"/>
                    <a:pt x="120" y="171"/>
                    <a:pt x="120" y="177"/>
                  </a:cubicBezTo>
                  <a:cubicBezTo>
                    <a:pt x="120" y="183"/>
                    <a:pt x="125" y="188"/>
                    <a:pt x="131" y="188"/>
                  </a:cubicBezTo>
                  <a:cubicBezTo>
                    <a:pt x="137" y="188"/>
                    <a:pt x="142" y="183"/>
                    <a:pt x="142" y="1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2" name="Freeform 29">
              <a:extLst>
                <a:ext uri="{FF2B5EF4-FFF2-40B4-BE49-F238E27FC236}">
                  <a16:creationId xmlns:a16="http://schemas.microsoft.com/office/drawing/2014/main" id="{E869700F-9BBF-D1F5-000C-F44E0CFFB6A8}"/>
                </a:ext>
              </a:extLst>
            </p:cNvPr>
            <p:cNvSpPr>
              <a:spLocks/>
            </p:cNvSpPr>
            <p:nvPr/>
          </p:nvSpPr>
          <p:spPr bwMode="auto">
            <a:xfrm>
              <a:off x="2033588" y="522288"/>
              <a:ext cx="131763" cy="131763"/>
            </a:xfrm>
            <a:custGeom>
              <a:avLst/>
              <a:gdLst>
                <a:gd name="T0" fmla="*/ 78 w 78"/>
                <a:gd name="T1" fmla="*/ 2 h 77"/>
                <a:gd name="T2" fmla="*/ 3 w 78"/>
                <a:gd name="T3" fmla="*/ 77 h 77"/>
                <a:gd name="T4" fmla="*/ 7 w 78"/>
                <a:gd name="T5" fmla="*/ 56 h 77"/>
                <a:gd name="T6" fmla="*/ 55 w 78"/>
                <a:gd name="T7" fmla="*/ 9 h 77"/>
                <a:gd name="T8" fmla="*/ 78 w 78"/>
                <a:gd name="T9" fmla="*/ 2 h 77"/>
              </a:gdLst>
              <a:ahLst/>
              <a:cxnLst>
                <a:cxn ang="0">
                  <a:pos x="T0" y="T1"/>
                </a:cxn>
                <a:cxn ang="0">
                  <a:pos x="T2" y="T3"/>
                </a:cxn>
                <a:cxn ang="0">
                  <a:pos x="T4" y="T5"/>
                </a:cxn>
                <a:cxn ang="0">
                  <a:pos x="T6" y="T7"/>
                </a:cxn>
                <a:cxn ang="0">
                  <a:pos x="T8" y="T9"/>
                </a:cxn>
              </a:cxnLst>
              <a:rect l="0" t="0" r="r" b="b"/>
              <a:pathLst>
                <a:path w="78" h="77">
                  <a:moveTo>
                    <a:pt x="78" y="2"/>
                  </a:moveTo>
                  <a:cubicBezTo>
                    <a:pt x="53" y="27"/>
                    <a:pt x="28" y="52"/>
                    <a:pt x="3" y="77"/>
                  </a:cubicBezTo>
                  <a:cubicBezTo>
                    <a:pt x="1" y="70"/>
                    <a:pt x="0" y="63"/>
                    <a:pt x="7" y="56"/>
                  </a:cubicBezTo>
                  <a:cubicBezTo>
                    <a:pt x="24" y="41"/>
                    <a:pt x="39" y="25"/>
                    <a:pt x="55" y="9"/>
                  </a:cubicBezTo>
                  <a:cubicBezTo>
                    <a:pt x="64" y="0"/>
                    <a:pt x="64" y="0"/>
                    <a:pt x="7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3" name="Freeform 30">
              <a:extLst>
                <a:ext uri="{FF2B5EF4-FFF2-40B4-BE49-F238E27FC236}">
                  <a16:creationId xmlns:a16="http://schemas.microsoft.com/office/drawing/2014/main" id="{A5BDB52E-23FD-7D5B-5ACB-2005F560FA4D}"/>
                </a:ext>
              </a:extLst>
            </p:cNvPr>
            <p:cNvSpPr>
              <a:spLocks/>
            </p:cNvSpPr>
            <p:nvPr/>
          </p:nvSpPr>
          <p:spPr bwMode="auto">
            <a:xfrm>
              <a:off x="2027238" y="515938"/>
              <a:ext cx="82550" cy="82550"/>
            </a:xfrm>
            <a:custGeom>
              <a:avLst/>
              <a:gdLst>
                <a:gd name="T0" fmla="*/ 5 w 48"/>
                <a:gd name="T1" fmla="*/ 48 h 48"/>
                <a:gd name="T2" fmla="*/ 48 w 48"/>
                <a:gd name="T3" fmla="*/ 6 h 48"/>
                <a:gd name="T4" fmla="*/ 5 w 48"/>
                <a:gd name="T5" fmla="*/ 48 h 48"/>
              </a:gdLst>
              <a:ahLst/>
              <a:cxnLst>
                <a:cxn ang="0">
                  <a:pos x="T0" y="T1"/>
                </a:cxn>
                <a:cxn ang="0">
                  <a:pos x="T2" y="T3"/>
                </a:cxn>
                <a:cxn ang="0">
                  <a:pos x="T4" y="T5"/>
                </a:cxn>
              </a:cxnLst>
              <a:rect l="0" t="0" r="r" b="b"/>
              <a:pathLst>
                <a:path w="48" h="48">
                  <a:moveTo>
                    <a:pt x="5" y="48"/>
                  </a:moveTo>
                  <a:cubicBezTo>
                    <a:pt x="0" y="15"/>
                    <a:pt x="16" y="0"/>
                    <a:pt x="48" y="6"/>
                  </a:cubicBezTo>
                  <a:cubicBezTo>
                    <a:pt x="34" y="20"/>
                    <a:pt x="19" y="34"/>
                    <a:pt x="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4" name="Grupo 43">
            <a:extLst>
              <a:ext uri="{FF2B5EF4-FFF2-40B4-BE49-F238E27FC236}">
                <a16:creationId xmlns:a16="http://schemas.microsoft.com/office/drawing/2014/main" id="{C6C0D94D-956F-9F81-C629-7E50D9A81DD8}"/>
              </a:ext>
            </a:extLst>
          </p:cNvPr>
          <p:cNvGrpSpPr/>
          <p:nvPr/>
        </p:nvGrpSpPr>
        <p:grpSpPr>
          <a:xfrm>
            <a:off x="6549383" y="5842311"/>
            <a:ext cx="559389" cy="559389"/>
            <a:chOff x="358775" y="2028825"/>
            <a:chExt cx="411163" cy="411163"/>
          </a:xfrm>
        </p:grpSpPr>
        <p:sp>
          <p:nvSpPr>
            <p:cNvPr id="45" name="Freeform 11">
              <a:extLst>
                <a:ext uri="{FF2B5EF4-FFF2-40B4-BE49-F238E27FC236}">
                  <a16:creationId xmlns:a16="http://schemas.microsoft.com/office/drawing/2014/main" id="{C4310C79-4CC0-BDB0-F5EA-EDD7B768A9FB}"/>
                </a:ext>
              </a:extLst>
            </p:cNvPr>
            <p:cNvSpPr>
              <a:spLocks noEditPoints="1"/>
            </p:cNvSpPr>
            <p:nvPr/>
          </p:nvSpPr>
          <p:spPr bwMode="auto">
            <a:xfrm>
              <a:off x="358775" y="2028825"/>
              <a:ext cx="411163" cy="411163"/>
            </a:xfrm>
            <a:custGeom>
              <a:avLst/>
              <a:gdLst>
                <a:gd name="T0" fmla="*/ 149 w 242"/>
                <a:gd name="T1" fmla="*/ 193 h 242"/>
                <a:gd name="T2" fmla="*/ 149 w 242"/>
                <a:gd name="T3" fmla="*/ 217 h 242"/>
                <a:gd name="T4" fmla="*/ 172 w 242"/>
                <a:gd name="T5" fmla="*/ 217 h 242"/>
                <a:gd name="T6" fmla="*/ 184 w 242"/>
                <a:gd name="T7" fmla="*/ 229 h 242"/>
                <a:gd name="T8" fmla="*/ 172 w 242"/>
                <a:gd name="T9" fmla="*/ 242 h 242"/>
                <a:gd name="T10" fmla="*/ 70 w 242"/>
                <a:gd name="T11" fmla="*/ 242 h 242"/>
                <a:gd name="T12" fmla="*/ 58 w 242"/>
                <a:gd name="T13" fmla="*/ 229 h 242"/>
                <a:gd name="T14" fmla="*/ 70 w 242"/>
                <a:gd name="T15" fmla="*/ 217 h 242"/>
                <a:gd name="T16" fmla="*/ 92 w 242"/>
                <a:gd name="T17" fmla="*/ 217 h 242"/>
                <a:gd name="T18" fmla="*/ 92 w 242"/>
                <a:gd name="T19" fmla="*/ 193 h 242"/>
                <a:gd name="T20" fmla="*/ 84 w 242"/>
                <a:gd name="T21" fmla="*/ 193 h 242"/>
                <a:gd name="T22" fmla="*/ 24 w 242"/>
                <a:gd name="T23" fmla="*/ 193 h 242"/>
                <a:gd name="T24" fmla="*/ 0 w 242"/>
                <a:gd name="T25" fmla="*/ 169 h 242"/>
                <a:gd name="T26" fmla="*/ 0 w 242"/>
                <a:gd name="T27" fmla="*/ 24 h 242"/>
                <a:gd name="T28" fmla="*/ 24 w 242"/>
                <a:gd name="T29" fmla="*/ 0 h 242"/>
                <a:gd name="T30" fmla="*/ 219 w 242"/>
                <a:gd name="T31" fmla="*/ 0 h 242"/>
                <a:gd name="T32" fmla="*/ 242 w 242"/>
                <a:gd name="T33" fmla="*/ 24 h 242"/>
                <a:gd name="T34" fmla="*/ 242 w 242"/>
                <a:gd name="T35" fmla="*/ 168 h 242"/>
                <a:gd name="T36" fmla="*/ 217 w 242"/>
                <a:gd name="T37" fmla="*/ 193 h 242"/>
                <a:gd name="T38" fmla="*/ 159 w 242"/>
                <a:gd name="T39" fmla="*/ 193 h 242"/>
                <a:gd name="T40" fmla="*/ 149 w 242"/>
                <a:gd name="T41" fmla="*/ 193 h 242"/>
                <a:gd name="T42" fmla="*/ 121 w 242"/>
                <a:gd name="T43" fmla="*/ 23 h 242"/>
                <a:gd name="T44" fmla="*/ 37 w 242"/>
                <a:gd name="T45" fmla="*/ 23 h 242"/>
                <a:gd name="T46" fmla="*/ 23 w 242"/>
                <a:gd name="T47" fmla="*/ 37 h 242"/>
                <a:gd name="T48" fmla="*/ 23 w 242"/>
                <a:gd name="T49" fmla="*/ 153 h 242"/>
                <a:gd name="T50" fmla="*/ 37 w 242"/>
                <a:gd name="T51" fmla="*/ 167 h 242"/>
                <a:gd name="T52" fmla="*/ 206 w 242"/>
                <a:gd name="T53" fmla="*/ 167 h 242"/>
                <a:gd name="T54" fmla="*/ 219 w 242"/>
                <a:gd name="T55" fmla="*/ 154 h 242"/>
                <a:gd name="T56" fmla="*/ 219 w 242"/>
                <a:gd name="T57" fmla="*/ 36 h 242"/>
                <a:gd name="T58" fmla="*/ 206 w 242"/>
                <a:gd name="T59" fmla="*/ 23 h 242"/>
                <a:gd name="T60" fmla="*/ 121 w 242"/>
                <a:gd name="T61" fmla="*/ 2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2" h="242">
                  <a:moveTo>
                    <a:pt x="149" y="193"/>
                  </a:moveTo>
                  <a:cubicBezTo>
                    <a:pt x="149" y="201"/>
                    <a:pt x="149" y="208"/>
                    <a:pt x="149" y="217"/>
                  </a:cubicBezTo>
                  <a:cubicBezTo>
                    <a:pt x="157" y="217"/>
                    <a:pt x="164" y="217"/>
                    <a:pt x="172" y="217"/>
                  </a:cubicBezTo>
                  <a:cubicBezTo>
                    <a:pt x="182" y="217"/>
                    <a:pt x="184" y="219"/>
                    <a:pt x="184" y="229"/>
                  </a:cubicBezTo>
                  <a:cubicBezTo>
                    <a:pt x="184" y="240"/>
                    <a:pt x="182" y="242"/>
                    <a:pt x="172" y="242"/>
                  </a:cubicBezTo>
                  <a:cubicBezTo>
                    <a:pt x="138" y="242"/>
                    <a:pt x="104" y="242"/>
                    <a:pt x="70" y="242"/>
                  </a:cubicBezTo>
                  <a:cubicBezTo>
                    <a:pt x="60" y="242"/>
                    <a:pt x="58" y="239"/>
                    <a:pt x="58" y="229"/>
                  </a:cubicBezTo>
                  <a:cubicBezTo>
                    <a:pt x="58" y="220"/>
                    <a:pt x="61" y="217"/>
                    <a:pt x="70" y="217"/>
                  </a:cubicBezTo>
                  <a:cubicBezTo>
                    <a:pt x="77" y="217"/>
                    <a:pt x="84" y="217"/>
                    <a:pt x="92" y="217"/>
                  </a:cubicBezTo>
                  <a:cubicBezTo>
                    <a:pt x="92" y="209"/>
                    <a:pt x="92" y="201"/>
                    <a:pt x="92" y="193"/>
                  </a:cubicBezTo>
                  <a:cubicBezTo>
                    <a:pt x="90" y="193"/>
                    <a:pt x="87" y="193"/>
                    <a:pt x="84" y="193"/>
                  </a:cubicBezTo>
                  <a:cubicBezTo>
                    <a:pt x="64" y="193"/>
                    <a:pt x="44" y="193"/>
                    <a:pt x="24" y="193"/>
                  </a:cubicBezTo>
                  <a:cubicBezTo>
                    <a:pt x="9" y="193"/>
                    <a:pt x="0" y="184"/>
                    <a:pt x="0" y="169"/>
                  </a:cubicBezTo>
                  <a:cubicBezTo>
                    <a:pt x="0" y="121"/>
                    <a:pt x="0" y="72"/>
                    <a:pt x="0" y="24"/>
                  </a:cubicBezTo>
                  <a:cubicBezTo>
                    <a:pt x="0" y="9"/>
                    <a:pt x="9" y="0"/>
                    <a:pt x="24" y="0"/>
                  </a:cubicBezTo>
                  <a:cubicBezTo>
                    <a:pt x="89" y="0"/>
                    <a:pt x="154" y="0"/>
                    <a:pt x="219" y="0"/>
                  </a:cubicBezTo>
                  <a:cubicBezTo>
                    <a:pt x="233" y="0"/>
                    <a:pt x="242" y="9"/>
                    <a:pt x="242" y="24"/>
                  </a:cubicBezTo>
                  <a:cubicBezTo>
                    <a:pt x="242" y="72"/>
                    <a:pt x="242" y="120"/>
                    <a:pt x="242" y="168"/>
                  </a:cubicBezTo>
                  <a:cubicBezTo>
                    <a:pt x="242" y="184"/>
                    <a:pt x="233" y="193"/>
                    <a:pt x="217" y="193"/>
                  </a:cubicBezTo>
                  <a:cubicBezTo>
                    <a:pt x="198" y="193"/>
                    <a:pt x="178" y="193"/>
                    <a:pt x="159" y="193"/>
                  </a:cubicBezTo>
                  <a:cubicBezTo>
                    <a:pt x="156" y="193"/>
                    <a:pt x="153" y="193"/>
                    <a:pt x="149" y="193"/>
                  </a:cubicBezTo>
                  <a:close/>
                  <a:moveTo>
                    <a:pt x="121" y="23"/>
                  </a:moveTo>
                  <a:cubicBezTo>
                    <a:pt x="93" y="23"/>
                    <a:pt x="65" y="23"/>
                    <a:pt x="37" y="23"/>
                  </a:cubicBezTo>
                  <a:cubicBezTo>
                    <a:pt x="24" y="23"/>
                    <a:pt x="23" y="25"/>
                    <a:pt x="23" y="37"/>
                  </a:cubicBezTo>
                  <a:cubicBezTo>
                    <a:pt x="23" y="76"/>
                    <a:pt x="23" y="115"/>
                    <a:pt x="23" y="153"/>
                  </a:cubicBezTo>
                  <a:cubicBezTo>
                    <a:pt x="23" y="165"/>
                    <a:pt x="25" y="167"/>
                    <a:pt x="37" y="167"/>
                  </a:cubicBezTo>
                  <a:cubicBezTo>
                    <a:pt x="93" y="167"/>
                    <a:pt x="150" y="167"/>
                    <a:pt x="206" y="167"/>
                  </a:cubicBezTo>
                  <a:cubicBezTo>
                    <a:pt x="217" y="167"/>
                    <a:pt x="219" y="165"/>
                    <a:pt x="219" y="154"/>
                  </a:cubicBezTo>
                  <a:cubicBezTo>
                    <a:pt x="219" y="115"/>
                    <a:pt x="219" y="75"/>
                    <a:pt x="219" y="36"/>
                  </a:cubicBezTo>
                  <a:cubicBezTo>
                    <a:pt x="219" y="25"/>
                    <a:pt x="217" y="23"/>
                    <a:pt x="206" y="23"/>
                  </a:cubicBezTo>
                  <a:cubicBezTo>
                    <a:pt x="178" y="23"/>
                    <a:pt x="149" y="23"/>
                    <a:pt x="121"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6" name="Freeform 31">
              <a:extLst>
                <a:ext uri="{FF2B5EF4-FFF2-40B4-BE49-F238E27FC236}">
                  <a16:creationId xmlns:a16="http://schemas.microsoft.com/office/drawing/2014/main" id="{BF086321-0C60-3951-5D56-5C56CABF7238}"/>
                </a:ext>
              </a:extLst>
            </p:cNvPr>
            <p:cNvSpPr>
              <a:spLocks/>
            </p:cNvSpPr>
            <p:nvPr/>
          </p:nvSpPr>
          <p:spPr bwMode="auto">
            <a:xfrm>
              <a:off x="417513" y="2085975"/>
              <a:ext cx="158750" cy="160338"/>
            </a:xfrm>
            <a:custGeom>
              <a:avLst/>
              <a:gdLst>
                <a:gd name="T0" fmla="*/ 94 w 94"/>
                <a:gd name="T1" fmla="*/ 1 h 94"/>
                <a:gd name="T2" fmla="*/ 1 w 94"/>
                <a:gd name="T3" fmla="*/ 94 h 94"/>
                <a:gd name="T4" fmla="*/ 9 w 94"/>
                <a:gd name="T5" fmla="*/ 67 h 94"/>
                <a:gd name="T6" fmla="*/ 65 w 94"/>
                <a:gd name="T7" fmla="*/ 12 h 94"/>
                <a:gd name="T8" fmla="*/ 94 w 94"/>
                <a:gd name="T9" fmla="*/ 1 h 94"/>
              </a:gdLst>
              <a:ahLst/>
              <a:cxnLst>
                <a:cxn ang="0">
                  <a:pos x="T0" y="T1"/>
                </a:cxn>
                <a:cxn ang="0">
                  <a:pos x="T2" y="T3"/>
                </a:cxn>
                <a:cxn ang="0">
                  <a:pos x="T4" y="T5"/>
                </a:cxn>
                <a:cxn ang="0">
                  <a:pos x="T6" y="T7"/>
                </a:cxn>
                <a:cxn ang="0">
                  <a:pos x="T8" y="T9"/>
                </a:cxn>
              </a:cxnLst>
              <a:rect l="0" t="0" r="r" b="b"/>
              <a:pathLst>
                <a:path w="94" h="94">
                  <a:moveTo>
                    <a:pt x="94" y="1"/>
                  </a:moveTo>
                  <a:cubicBezTo>
                    <a:pt x="63" y="32"/>
                    <a:pt x="32" y="63"/>
                    <a:pt x="1" y="94"/>
                  </a:cubicBezTo>
                  <a:cubicBezTo>
                    <a:pt x="0" y="85"/>
                    <a:pt x="0" y="76"/>
                    <a:pt x="9" y="67"/>
                  </a:cubicBezTo>
                  <a:cubicBezTo>
                    <a:pt x="28" y="50"/>
                    <a:pt x="46" y="30"/>
                    <a:pt x="65" y="12"/>
                  </a:cubicBezTo>
                  <a:cubicBezTo>
                    <a:pt x="77" y="0"/>
                    <a:pt x="77" y="0"/>
                    <a:pt x="9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47" name="Freeform 32">
              <a:extLst>
                <a:ext uri="{FF2B5EF4-FFF2-40B4-BE49-F238E27FC236}">
                  <a16:creationId xmlns:a16="http://schemas.microsoft.com/office/drawing/2014/main" id="{6CE75EA6-9958-C29D-DBB7-151F48D41914}"/>
                </a:ext>
              </a:extLst>
            </p:cNvPr>
            <p:cNvSpPr>
              <a:spLocks/>
            </p:cNvSpPr>
            <p:nvPr/>
          </p:nvSpPr>
          <p:spPr bwMode="auto">
            <a:xfrm>
              <a:off x="417513" y="2079625"/>
              <a:ext cx="90488" cy="100013"/>
            </a:xfrm>
            <a:custGeom>
              <a:avLst/>
              <a:gdLst>
                <a:gd name="T0" fmla="*/ 54 w 54"/>
                <a:gd name="T1" fmla="*/ 5 h 59"/>
                <a:gd name="T2" fmla="*/ 1 w 54"/>
                <a:gd name="T3" fmla="*/ 59 h 59"/>
                <a:gd name="T4" fmla="*/ 1 w 54"/>
                <a:gd name="T5" fmla="*/ 28 h 59"/>
                <a:gd name="T6" fmla="*/ 7 w 54"/>
                <a:gd name="T7" fmla="*/ 19 h 59"/>
                <a:gd name="T8" fmla="*/ 54 w 54"/>
                <a:gd name="T9" fmla="*/ 5 h 59"/>
              </a:gdLst>
              <a:ahLst/>
              <a:cxnLst>
                <a:cxn ang="0">
                  <a:pos x="T0" y="T1"/>
                </a:cxn>
                <a:cxn ang="0">
                  <a:pos x="T2" y="T3"/>
                </a:cxn>
                <a:cxn ang="0">
                  <a:pos x="T4" y="T5"/>
                </a:cxn>
                <a:cxn ang="0">
                  <a:pos x="T6" y="T7"/>
                </a:cxn>
                <a:cxn ang="0">
                  <a:pos x="T8" y="T9"/>
                </a:cxn>
              </a:cxnLst>
              <a:rect l="0" t="0" r="r" b="b"/>
              <a:pathLst>
                <a:path w="54" h="59">
                  <a:moveTo>
                    <a:pt x="54" y="5"/>
                  </a:moveTo>
                  <a:cubicBezTo>
                    <a:pt x="37" y="23"/>
                    <a:pt x="19" y="41"/>
                    <a:pt x="1" y="59"/>
                  </a:cubicBezTo>
                  <a:cubicBezTo>
                    <a:pt x="1" y="48"/>
                    <a:pt x="0" y="38"/>
                    <a:pt x="1" y="28"/>
                  </a:cubicBezTo>
                  <a:cubicBezTo>
                    <a:pt x="1" y="25"/>
                    <a:pt x="5" y="22"/>
                    <a:pt x="7" y="19"/>
                  </a:cubicBezTo>
                  <a:cubicBezTo>
                    <a:pt x="19" y="0"/>
                    <a:pt x="38" y="5"/>
                    <a:pt x="5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grpSp>
        <p:nvGrpSpPr>
          <p:cNvPr id="48" name="Grupo 47">
            <a:extLst>
              <a:ext uri="{FF2B5EF4-FFF2-40B4-BE49-F238E27FC236}">
                <a16:creationId xmlns:a16="http://schemas.microsoft.com/office/drawing/2014/main" id="{3A86F265-C108-13E7-0F05-B11C2D1CCEC6}"/>
              </a:ext>
            </a:extLst>
          </p:cNvPr>
          <p:cNvGrpSpPr/>
          <p:nvPr/>
        </p:nvGrpSpPr>
        <p:grpSpPr>
          <a:xfrm rot="2058956">
            <a:off x="4597008" y="1538747"/>
            <a:ext cx="1069206" cy="567177"/>
            <a:chOff x="862013" y="1606550"/>
            <a:chExt cx="442913" cy="234950"/>
          </a:xfrm>
        </p:grpSpPr>
        <p:sp>
          <p:nvSpPr>
            <p:cNvPr id="49" name="Freeform 14">
              <a:extLst>
                <a:ext uri="{FF2B5EF4-FFF2-40B4-BE49-F238E27FC236}">
                  <a16:creationId xmlns:a16="http://schemas.microsoft.com/office/drawing/2014/main" id="{A829B781-2D81-8159-8D8A-C5E0F84EAB61}"/>
                </a:ext>
              </a:extLst>
            </p:cNvPr>
            <p:cNvSpPr>
              <a:spLocks noEditPoints="1"/>
            </p:cNvSpPr>
            <p:nvPr/>
          </p:nvSpPr>
          <p:spPr bwMode="auto">
            <a:xfrm>
              <a:off x="862013" y="1606550"/>
              <a:ext cx="442913" cy="234950"/>
            </a:xfrm>
            <a:custGeom>
              <a:avLst/>
              <a:gdLst>
                <a:gd name="T0" fmla="*/ 130 w 260"/>
                <a:gd name="T1" fmla="*/ 138 h 138"/>
                <a:gd name="T2" fmla="*/ 56 w 260"/>
                <a:gd name="T3" fmla="*/ 138 h 138"/>
                <a:gd name="T4" fmla="*/ 37 w 260"/>
                <a:gd name="T5" fmla="*/ 122 h 138"/>
                <a:gd name="T6" fmla="*/ 33 w 260"/>
                <a:gd name="T7" fmla="*/ 117 h 138"/>
                <a:gd name="T8" fmla="*/ 32 w 260"/>
                <a:gd name="T9" fmla="*/ 21 h 138"/>
                <a:gd name="T10" fmla="*/ 37 w 260"/>
                <a:gd name="T11" fmla="*/ 14 h 138"/>
                <a:gd name="T12" fmla="*/ 55 w 260"/>
                <a:gd name="T13" fmla="*/ 0 h 138"/>
                <a:gd name="T14" fmla="*/ 194 w 260"/>
                <a:gd name="T15" fmla="*/ 0 h 138"/>
                <a:gd name="T16" fmla="*/ 208 w 260"/>
                <a:gd name="T17" fmla="*/ 0 h 138"/>
                <a:gd name="T18" fmla="*/ 223 w 260"/>
                <a:gd name="T19" fmla="*/ 13 h 138"/>
                <a:gd name="T20" fmla="*/ 228 w 260"/>
                <a:gd name="T21" fmla="*/ 21 h 138"/>
                <a:gd name="T22" fmla="*/ 228 w 260"/>
                <a:gd name="T23" fmla="*/ 117 h 138"/>
                <a:gd name="T24" fmla="*/ 223 w 260"/>
                <a:gd name="T25" fmla="*/ 123 h 138"/>
                <a:gd name="T26" fmla="*/ 206 w 260"/>
                <a:gd name="T27" fmla="*/ 138 h 138"/>
                <a:gd name="T28" fmla="*/ 130 w 260"/>
                <a:gd name="T29" fmla="*/ 138 h 138"/>
                <a:gd name="T30" fmla="*/ 131 w 260"/>
                <a:gd name="T31" fmla="*/ 112 h 138"/>
                <a:gd name="T32" fmla="*/ 131 w 260"/>
                <a:gd name="T33" fmla="*/ 112 h 138"/>
                <a:gd name="T34" fmla="*/ 164 w 260"/>
                <a:gd name="T35" fmla="*/ 112 h 138"/>
                <a:gd name="T36" fmla="*/ 175 w 260"/>
                <a:gd name="T37" fmla="*/ 101 h 138"/>
                <a:gd name="T38" fmla="*/ 175 w 260"/>
                <a:gd name="T39" fmla="*/ 36 h 138"/>
                <a:gd name="T40" fmla="*/ 165 w 260"/>
                <a:gd name="T41" fmla="*/ 25 h 138"/>
                <a:gd name="T42" fmla="*/ 96 w 260"/>
                <a:gd name="T43" fmla="*/ 25 h 138"/>
                <a:gd name="T44" fmla="*/ 85 w 260"/>
                <a:gd name="T45" fmla="*/ 37 h 138"/>
                <a:gd name="T46" fmla="*/ 85 w 260"/>
                <a:gd name="T47" fmla="*/ 100 h 138"/>
                <a:gd name="T48" fmla="*/ 98 w 260"/>
                <a:gd name="T49" fmla="*/ 112 h 138"/>
                <a:gd name="T50" fmla="*/ 131 w 260"/>
                <a:gd name="T51" fmla="*/ 112 h 138"/>
                <a:gd name="T52" fmla="*/ 39 w 260"/>
                <a:gd name="T53" fmla="*/ 59 h 138"/>
                <a:gd name="T54" fmla="*/ 25 w 260"/>
                <a:gd name="T55" fmla="*/ 68 h 138"/>
                <a:gd name="T56" fmla="*/ 39 w 260"/>
                <a:gd name="T57" fmla="*/ 77 h 138"/>
                <a:gd name="T58" fmla="*/ 48 w 260"/>
                <a:gd name="T59" fmla="*/ 92 h 138"/>
                <a:gd name="T60" fmla="*/ 57 w 260"/>
                <a:gd name="T61" fmla="*/ 78 h 138"/>
                <a:gd name="T62" fmla="*/ 72 w 260"/>
                <a:gd name="T63" fmla="*/ 70 h 138"/>
                <a:gd name="T64" fmla="*/ 57 w 260"/>
                <a:gd name="T65" fmla="*/ 60 h 138"/>
                <a:gd name="T66" fmla="*/ 49 w 260"/>
                <a:gd name="T67" fmla="*/ 45 h 138"/>
                <a:gd name="T68" fmla="*/ 39 w 260"/>
                <a:gd name="T69" fmla="*/ 59 h 138"/>
                <a:gd name="T70" fmla="*/ 222 w 260"/>
                <a:gd name="T71" fmla="*/ 51 h 138"/>
                <a:gd name="T72" fmla="*/ 212 w 260"/>
                <a:gd name="T73" fmla="*/ 41 h 138"/>
                <a:gd name="T74" fmla="*/ 203 w 260"/>
                <a:gd name="T75" fmla="*/ 50 h 138"/>
                <a:gd name="T76" fmla="*/ 213 w 260"/>
                <a:gd name="T77" fmla="*/ 60 h 138"/>
                <a:gd name="T78" fmla="*/ 222 w 260"/>
                <a:gd name="T79" fmla="*/ 51 h 138"/>
                <a:gd name="T80" fmla="*/ 195 w 260"/>
                <a:gd name="T81" fmla="*/ 59 h 138"/>
                <a:gd name="T82" fmla="*/ 185 w 260"/>
                <a:gd name="T83" fmla="*/ 69 h 138"/>
                <a:gd name="T84" fmla="*/ 195 w 260"/>
                <a:gd name="T85" fmla="*/ 78 h 138"/>
                <a:gd name="T86" fmla="*/ 204 w 260"/>
                <a:gd name="T87" fmla="*/ 68 h 138"/>
                <a:gd name="T88" fmla="*/ 195 w 260"/>
                <a:gd name="T89" fmla="*/ 59 h 138"/>
                <a:gd name="T90" fmla="*/ 230 w 260"/>
                <a:gd name="T91" fmla="*/ 78 h 138"/>
                <a:gd name="T92" fmla="*/ 240 w 260"/>
                <a:gd name="T93" fmla="*/ 69 h 138"/>
                <a:gd name="T94" fmla="*/ 230 w 260"/>
                <a:gd name="T95" fmla="*/ 59 h 138"/>
                <a:gd name="T96" fmla="*/ 221 w 260"/>
                <a:gd name="T97" fmla="*/ 69 h 138"/>
                <a:gd name="T98" fmla="*/ 230 w 260"/>
                <a:gd name="T99" fmla="*/ 78 h 138"/>
                <a:gd name="T100" fmla="*/ 212 w 260"/>
                <a:gd name="T101" fmla="*/ 96 h 138"/>
                <a:gd name="T102" fmla="*/ 222 w 260"/>
                <a:gd name="T103" fmla="*/ 87 h 138"/>
                <a:gd name="T104" fmla="*/ 213 w 260"/>
                <a:gd name="T105" fmla="*/ 77 h 138"/>
                <a:gd name="T106" fmla="*/ 203 w 260"/>
                <a:gd name="T107" fmla="*/ 86 h 138"/>
                <a:gd name="T108" fmla="*/ 212 w 260"/>
                <a:gd name="T109" fmla="*/ 9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138">
                  <a:moveTo>
                    <a:pt x="130" y="138"/>
                  </a:moveTo>
                  <a:cubicBezTo>
                    <a:pt x="105" y="138"/>
                    <a:pt x="81" y="138"/>
                    <a:pt x="56" y="138"/>
                  </a:cubicBezTo>
                  <a:cubicBezTo>
                    <a:pt x="44" y="138"/>
                    <a:pt x="40" y="134"/>
                    <a:pt x="37" y="122"/>
                  </a:cubicBezTo>
                  <a:cubicBezTo>
                    <a:pt x="37" y="120"/>
                    <a:pt x="35" y="118"/>
                    <a:pt x="33" y="117"/>
                  </a:cubicBezTo>
                  <a:cubicBezTo>
                    <a:pt x="0" y="96"/>
                    <a:pt x="1" y="40"/>
                    <a:pt x="32" y="21"/>
                  </a:cubicBezTo>
                  <a:cubicBezTo>
                    <a:pt x="34" y="19"/>
                    <a:pt x="37" y="17"/>
                    <a:pt x="37" y="14"/>
                  </a:cubicBezTo>
                  <a:cubicBezTo>
                    <a:pt x="39" y="3"/>
                    <a:pt x="43" y="0"/>
                    <a:pt x="55" y="0"/>
                  </a:cubicBezTo>
                  <a:cubicBezTo>
                    <a:pt x="101" y="0"/>
                    <a:pt x="148" y="0"/>
                    <a:pt x="194" y="0"/>
                  </a:cubicBezTo>
                  <a:cubicBezTo>
                    <a:pt x="199" y="0"/>
                    <a:pt x="203" y="0"/>
                    <a:pt x="208" y="0"/>
                  </a:cubicBezTo>
                  <a:cubicBezTo>
                    <a:pt x="217" y="0"/>
                    <a:pt x="221" y="4"/>
                    <a:pt x="223" y="13"/>
                  </a:cubicBezTo>
                  <a:cubicBezTo>
                    <a:pt x="224" y="16"/>
                    <a:pt x="226" y="19"/>
                    <a:pt x="228" y="21"/>
                  </a:cubicBezTo>
                  <a:cubicBezTo>
                    <a:pt x="260" y="41"/>
                    <a:pt x="260" y="98"/>
                    <a:pt x="228" y="117"/>
                  </a:cubicBezTo>
                  <a:cubicBezTo>
                    <a:pt x="226" y="118"/>
                    <a:pt x="224" y="121"/>
                    <a:pt x="223" y="123"/>
                  </a:cubicBezTo>
                  <a:cubicBezTo>
                    <a:pt x="221" y="133"/>
                    <a:pt x="217" y="138"/>
                    <a:pt x="206" y="138"/>
                  </a:cubicBezTo>
                  <a:cubicBezTo>
                    <a:pt x="181" y="138"/>
                    <a:pt x="155" y="138"/>
                    <a:pt x="130" y="138"/>
                  </a:cubicBezTo>
                  <a:close/>
                  <a:moveTo>
                    <a:pt x="131" y="112"/>
                  </a:moveTo>
                  <a:cubicBezTo>
                    <a:pt x="131" y="112"/>
                    <a:pt x="131" y="112"/>
                    <a:pt x="131" y="112"/>
                  </a:cubicBezTo>
                  <a:cubicBezTo>
                    <a:pt x="142" y="112"/>
                    <a:pt x="153" y="112"/>
                    <a:pt x="164" y="112"/>
                  </a:cubicBezTo>
                  <a:cubicBezTo>
                    <a:pt x="173" y="112"/>
                    <a:pt x="175" y="109"/>
                    <a:pt x="175" y="101"/>
                  </a:cubicBezTo>
                  <a:cubicBezTo>
                    <a:pt x="175" y="79"/>
                    <a:pt x="175" y="58"/>
                    <a:pt x="175" y="36"/>
                  </a:cubicBezTo>
                  <a:cubicBezTo>
                    <a:pt x="175" y="28"/>
                    <a:pt x="173" y="25"/>
                    <a:pt x="165" y="25"/>
                  </a:cubicBezTo>
                  <a:cubicBezTo>
                    <a:pt x="142" y="25"/>
                    <a:pt x="119" y="25"/>
                    <a:pt x="96" y="25"/>
                  </a:cubicBezTo>
                  <a:cubicBezTo>
                    <a:pt x="88" y="25"/>
                    <a:pt x="85" y="28"/>
                    <a:pt x="85" y="37"/>
                  </a:cubicBezTo>
                  <a:cubicBezTo>
                    <a:pt x="85" y="58"/>
                    <a:pt x="85" y="79"/>
                    <a:pt x="85" y="100"/>
                  </a:cubicBezTo>
                  <a:cubicBezTo>
                    <a:pt x="85" y="109"/>
                    <a:pt x="88" y="112"/>
                    <a:pt x="98" y="112"/>
                  </a:cubicBezTo>
                  <a:cubicBezTo>
                    <a:pt x="109" y="112"/>
                    <a:pt x="120" y="112"/>
                    <a:pt x="131" y="112"/>
                  </a:cubicBezTo>
                  <a:close/>
                  <a:moveTo>
                    <a:pt x="39" y="59"/>
                  </a:moveTo>
                  <a:cubicBezTo>
                    <a:pt x="34" y="62"/>
                    <a:pt x="25" y="57"/>
                    <a:pt x="25" y="68"/>
                  </a:cubicBezTo>
                  <a:cubicBezTo>
                    <a:pt x="24" y="80"/>
                    <a:pt x="34" y="75"/>
                    <a:pt x="39" y="77"/>
                  </a:cubicBezTo>
                  <a:cubicBezTo>
                    <a:pt x="42" y="83"/>
                    <a:pt x="37" y="92"/>
                    <a:pt x="48" y="92"/>
                  </a:cubicBezTo>
                  <a:cubicBezTo>
                    <a:pt x="60" y="92"/>
                    <a:pt x="55" y="83"/>
                    <a:pt x="57" y="78"/>
                  </a:cubicBezTo>
                  <a:cubicBezTo>
                    <a:pt x="62" y="75"/>
                    <a:pt x="71" y="80"/>
                    <a:pt x="72" y="70"/>
                  </a:cubicBezTo>
                  <a:cubicBezTo>
                    <a:pt x="73" y="57"/>
                    <a:pt x="63" y="61"/>
                    <a:pt x="57" y="60"/>
                  </a:cubicBezTo>
                  <a:cubicBezTo>
                    <a:pt x="55" y="53"/>
                    <a:pt x="60" y="45"/>
                    <a:pt x="49" y="45"/>
                  </a:cubicBezTo>
                  <a:cubicBezTo>
                    <a:pt x="37" y="45"/>
                    <a:pt x="41" y="53"/>
                    <a:pt x="39" y="59"/>
                  </a:cubicBezTo>
                  <a:close/>
                  <a:moveTo>
                    <a:pt x="222" y="51"/>
                  </a:moveTo>
                  <a:cubicBezTo>
                    <a:pt x="222" y="45"/>
                    <a:pt x="218" y="41"/>
                    <a:pt x="212" y="41"/>
                  </a:cubicBezTo>
                  <a:cubicBezTo>
                    <a:pt x="206" y="41"/>
                    <a:pt x="203" y="45"/>
                    <a:pt x="203" y="50"/>
                  </a:cubicBezTo>
                  <a:cubicBezTo>
                    <a:pt x="202" y="56"/>
                    <a:pt x="207" y="61"/>
                    <a:pt x="213" y="60"/>
                  </a:cubicBezTo>
                  <a:cubicBezTo>
                    <a:pt x="219" y="60"/>
                    <a:pt x="222" y="56"/>
                    <a:pt x="222" y="51"/>
                  </a:cubicBezTo>
                  <a:close/>
                  <a:moveTo>
                    <a:pt x="195" y="59"/>
                  </a:moveTo>
                  <a:cubicBezTo>
                    <a:pt x="189" y="59"/>
                    <a:pt x="185" y="63"/>
                    <a:pt x="185" y="69"/>
                  </a:cubicBezTo>
                  <a:cubicBezTo>
                    <a:pt x="185" y="74"/>
                    <a:pt x="190" y="79"/>
                    <a:pt x="195" y="78"/>
                  </a:cubicBezTo>
                  <a:cubicBezTo>
                    <a:pt x="201" y="78"/>
                    <a:pt x="204" y="74"/>
                    <a:pt x="204" y="68"/>
                  </a:cubicBezTo>
                  <a:cubicBezTo>
                    <a:pt x="204" y="62"/>
                    <a:pt x="200" y="59"/>
                    <a:pt x="195" y="59"/>
                  </a:cubicBezTo>
                  <a:close/>
                  <a:moveTo>
                    <a:pt x="230" y="78"/>
                  </a:moveTo>
                  <a:cubicBezTo>
                    <a:pt x="236" y="78"/>
                    <a:pt x="240" y="74"/>
                    <a:pt x="240" y="69"/>
                  </a:cubicBezTo>
                  <a:cubicBezTo>
                    <a:pt x="240" y="63"/>
                    <a:pt x="236" y="59"/>
                    <a:pt x="230" y="59"/>
                  </a:cubicBezTo>
                  <a:cubicBezTo>
                    <a:pt x="225" y="58"/>
                    <a:pt x="220" y="63"/>
                    <a:pt x="221" y="69"/>
                  </a:cubicBezTo>
                  <a:cubicBezTo>
                    <a:pt x="221" y="75"/>
                    <a:pt x="224" y="78"/>
                    <a:pt x="230" y="78"/>
                  </a:cubicBezTo>
                  <a:close/>
                  <a:moveTo>
                    <a:pt x="212" y="96"/>
                  </a:moveTo>
                  <a:cubicBezTo>
                    <a:pt x="217" y="96"/>
                    <a:pt x="222" y="92"/>
                    <a:pt x="222" y="87"/>
                  </a:cubicBezTo>
                  <a:cubicBezTo>
                    <a:pt x="222" y="81"/>
                    <a:pt x="219" y="77"/>
                    <a:pt x="213" y="77"/>
                  </a:cubicBezTo>
                  <a:cubicBezTo>
                    <a:pt x="207" y="76"/>
                    <a:pt x="203" y="81"/>
                    <a:pt x="203" y="86"/>
                  </a:cubicBezTo>
                  <a:cubicBezTo>
                    <a:pt x="203" y="92"/>
                    <a:pt x="206" y="95"/>
                    <a:pt x="212"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sp>
          <p:nvSpPr>
            <p:cNvPr id="50" name="Freeform 33">
              <a:extLst>
                <a:ext uri="{FF2B5EF4-FFF2-40B4-BE49-F238E27FC236}">
                  <a16:creationId xmlns:a16="http://schemas.microsoft.com/office/drawing/2014/main" id="{17572B52-5B0E-3311-1902-7C21A2ECAF09}"/>
                </a:ext>
              </a:extLst>
            </p:cNvPr>
            <p:cNvSpPr>
              <a:spLocks/>
            </p:cNvSpPr>
            <p:nvPr/>
          </p:nvSpPr>
          <p:spPr bwMode="auto">
            <a:xfrm>
              <a:off x="1014413" y="1655763"/>
              <a:ext cx="82550" cy="82550"/>
            </a:xfrm>
            <a:custGeom>
              <a:avLst/>
              <a:gdLst>
                <a:gd name="T0" fmla="*/ 7 w 49"/>
                <a:gd name="T1" fmla="*/ 49 h 49"/>
                <a:gd name="T2" fmla="*/ 49 w 49"/>
                <a:gd name="T3" fmla="*/ 7 h 49"/>
                <a:gd name="T4" fmla="*/ 7 w 49"/>
                <a:gd name="T5" fmla="*/ 49 h 49"/>
              </a:gdLst>
              <a:ahLst/>
              <a:cxnLst>
                <a:cxn ang="0">
                  <a:pos x="T0" y="T1"/>
                </a:cxn>
                <a:cxn ang="0">
                  <a:pos x="T2" y="T3"/>
                </a:cxn>
                <a:cxn ang="0">
                  <a:pos x="T4" y="T5"/>
                </a:cxn>
              </a:cxnLst>
              <a:rect l="0" t="0" r="r" b="b"/>
              <a:pathLst>
                <a:path w="49" h="49">
                  <a:moveTo>
                    <a:pt x="7" y="49"/>
                  </a:moveTo>
                  <a:cubicBezTo>
                    <a:pt x="0" y="19"/>
                    <a:pt x="16" y="0"/>
                    <a:pt x="49" y="7"/>
                  </a:cubicBezTo>
                  <a:cubicBezTo>
                    <a:pt x="35" y="21"/>
                    <a:pt x="21" y="35"/>
                    <a:pt x="7"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grpSp>
      <p:sp>
        <p:nvSpPr>
          <p:cNvPr id="51" name="Freeform 34">
            <a:extLst>
              <a:ext uri="{FF2B5EF4-FFF2-40B4-BE49-F238E27FC236}">
                <a16:creationId xmlns:a16="http://schemas.microsoft.com/office/drawing/2014/main" id="{C35D64CD-915D-B6E9-12C7-FEDAFFA325CD}"/>
              </a:ext>
            </a:extLst>
          </p:cNvPr>
          <p:cNvSpPr>
            <a:spLocks noEditPoints="1"/>
          </p:cNvSpPr>
          <p:nvPr/>
        </p:nvSpPr>
        <p:spPr bwMode="auto">
          <a:xfrm>
            <a:off x="8534170" y="3085773"/>
            <a:ext cx="455512" cy="489263"/>
          </a:xfrm>
          <a:custGeom>
            <a:avLst/>
            <a:gdLst>
              <a:gd name="T0" fmla="*/ 80 w 160"/>
              <a:gd name="T1" fmla="*/ 160 h 160"/>
              <a:gd name="T2" fmla="*/ 1 w 160"/>
              <a:gd name="T3" fmla="*/ 80 h 160"/>
              <a:gd name="T4" fmla="*/ 80 w 160"/>
              <a:gd name="T5" fmla="*/ 0 h 160"/>
              <a:gd name="T6" fmla="*/ 160 w 160"/>
              <a:gd name="T7" fmla="*/ 81 h 160"/>
              <a:gd name="T8" fmla="*/ 80 w 160"/>
              <a:gd name="T9" fmla="*/ 160 h 160"/>
              <a:gd name="T10" fmla="*/ 112 w 160"/>
              <a:gd name="T11" fmla="*/ 125 h 160"/>
              <a:gd name="T12" fmla="*/ 110 w 160"/>
              <a:gd name="T13" fmla="*/ 113 h 160"/>
              <a:gd name="T14" fmla="*/ 122 w 160"/>
              <a:gd name="T15" fmla="*/ 74 h 160"/>
              <a:gd name="T16" fmla="*/ 125 w 160"/>
              <a:gd name="T17" fmla="*/ 72 h 160"/>
              <a:gd name="T18" fmla="*/ 128 w 160"/>
              <a:gd name="T19" fmla="*/ 66 h 160"/>
              <a:gd name="T20" fmla="*/ 122 w 160"/>
              <a:gd name="T21" fmla="*/ 63 h 160"/>
              <a:gd name="T22" fmla="*/ 102 w 160"/>
              <a:gd name="T23" fmla="*/ 62 h 160"/>
              <a:gd name="T24" fmla="*/ 93 w 160"/>
              <a:gd name="T25" fmla="*/ 55 h 160"/>
              <a:gd name="T26" fmla="*/ 85 w 160"/>
              <a:gd name="T27" fmla="*/ 37 h 160"/>
              <a:gd name="T28" fmla="*/ 80 w 160"/>
              <a:gd name="T29" fmla="*/ 31 h 160"/>
              <a:gd name="T30" fmla="*/ 76 w 160"/>
              <a:gd name="T31" fmla="*/ 36 h 160"/>
              <a:gd name="T32" fmla="*/ 68 w 160"/>
              <a:gd name="T33" fmla="*/ 55 h 160"/>
              <a:gd name="T34" fmla="*/ 59 w 160"/>
              <a:gd name="T35" fmla="*/ 61 h 160"/>
              <a:gd name="T36" fmla="*/ 37 w 160"/>
              <a:gd name="T37" fmla="*/ 63 h 160"/>
              <a:gd name="T38" fmla="*/ 33 w 160"/>
              <a:gd name="T39" fmla="*/ 66 h 160"/>
              <a:gd name="T40" fmla="*/ 35 w 160"/>
              <a:gd name="T41" fmla="*/ 71 h 160"/>
              <a:gd name="T42" fmla="*/ 52 w 160"/>
              <a:gd name="T43" fmla="*/ 86 h 160"/>
              <a:gd name="T44" fmla="*/ 55 w 160"/>
              <a:gd name="T45" fmla="*/ 95 h 160"/>
              <a:gd name="T46" fmla="*/ 50 w 160"/>
              <a:gd name="T47" fmla="*/ 116 h 160"/>
              <a:gd name="T48" fmla="*/ 51 w 160"/>
              <a:gd name="T49" fmla="*/ 122 h 160"/>
              <a:gd name="T50" fmla="*/ 57 w 160"/>
              <a:gd name="T51" fmla="*/ 121 h 160"/>
              <a:gd name="T52" fmla="*/ 68 w 160"/>
              <a:gd name="T53" fmla="*/ 115 h 160"/>
              <a:gd name="T54" fmla="*/ 93 w 160"/>
              <a:gd name="T55" fmla="*/ 114 h 160"/>
              <a:gd name="T56" fmla="*/ 112 w 160"/>
              <a:gd name="T5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160">
                <a:moveTo>
                  <a:pt x="80" y="160"/>
                </a:moveTo>
                <a:cubicBezTo>
                  <a:pt x="36" y="160"/>
                  <a:pt x="0" y="123"/>
                  <a:pt x="1" y="80"/>
                </a:cubicBezTo>
                <a:cubicBezTo>
                  <a:pt x="1" y="36"/>
                  <a:pt x="36" y="0"/>
                  <a:pt x="80" y="0"/>
                </a:cubicBezTo>
                <a:cubicBezTo>
                  <a:pt x="125" y="0"/>
                  <a:pt x="160" y="36"/>
                  <a:pt x="160" y="81"/>
                </a:cubicBezTo>
                <a:cubicBezTo>
                  <a:pt x="160" y="125"/>
                  <a:pt x="124" y="160"/>
                  <a:pt x="80" y="160"/>
                </a:cubicBezTo>
                <a:close/>
                <a:moveTo>
                  <a:pt x="112" y="125"/>
                </a:moveTo>
                <a:cubicBezTo>
                  <a:pt x="111" y="119"/>
                  <a:pt x="111" y="115"/>
                  <a:pt x="110" y="113"/>
                </a:cubicBezTo>
                <a:cubicBezTo>
                  <a:pt x="103" y="96"/>
                  <a:pt x="106" y="83"/>
                  <a:pt x="122" y="74"/>
                </a:cubicBezTo>
                <a:cubicBezTo>
                  <a:pt x="123" y="74"/>
                  <a:pt x="124" y="73"/>
                  <a:pt x="125" y="72"/>
                </a:cubicBezTo>
                <a:cubicBezTo>
                  <a:pt x="126" y="70"/>
                  <a:pt x="127" y="68"/>
                  <a:pt x="128" y="66"/>
                </a:cubicBezTo>
                <a:cubicBezTo>
                  <a:pt x="126" y="65"/>
                  <a:pt x="124" y="64"/>
                  <a:pt x="122" y="63"/>
                </a:cubicBezTo>
                <a:cubicBezTo>
                  <a:pt x="115" y="62"/>
                  <a:pt x="109" y="62"/>
                  <a:pt x="102" y="62"/>
                </a:cubicBezTo>
                <a:cubicBezTo>
                  <a:pt x="97" y="61"/>
                  <a:pt x="94" y="59"/>
                  <a:pt x="93" y="55"/>
                </a:cubicBezTo>
                <a:cubicBezTo>
                  <a:pt x="91" y="49"/>
                  <a:pt x="88" y="43"/>
                  <a:pt x="85" y="37"/>
                </a:cubicBezTo>
                <a:cubicBezTo>
                  <a:pt x="84" y="34"/>
                  <a:pt x="82" y="33"/>
                  <a:pt x="80" y="31"/>
                </a:cubicBezTo>
                <a:cubicBezTo>
                  <a:pt x="79" y="33"/>
                  <a:pt x="77" y="34"/>
                  <a:pt x="76" y="36"/>
                </a:cubicBezTo>
                <a:cubicBezTo>
                  <a:pt x="73" y="43"/>
                  <a:pt x="70" y="49"/>
                  <a:pt x="68" y="55"/>
                </a:cubicBezTo>
                <a:cubicBezTo>
                  <a:pt x="66" y="60"/>
                  <a:pt x="64" y="61"/>
                  <a:pt x="59" y="61"/>
                </a:cubicBezTo>
                <a:cubicBezTo>
                  <a:pt x="52" y="62"/>
                  <a:pt x="44" y="63"/>
                  <a:pt x="37" y="63"/>
                </a:cubicBezTo>
                <a:cubicBezTo>
                  <a:pt x="35" y="64"/>
                  <a:pt x="33" y="65"/>
                  <a:pt x="33" y="66"/>
                </a:cubicBezTo>
                <a:cubicBezTo>
                  <a:pt x="32" y="67"/>
                  <a:pt x="33" y="69"/>
                  <a:pt x="35" y="71"/>
                </a:cubicBezTo>
                <a:cubicBezTo>
                  <a:pt x="40" y="76"/>
                  <a:pt x="46" y="80"/>
                  <a:pt x="52" y="86"/>
                </a:cubicBezTo>
                <a:cubicBezTo>
                  <a:pt x="54" y="88"/>
                  <a:pt x="55" y="92"/>
                  <a:pt x="55" y="95"/>
                </a:cubicBezTo>
                <a:cubicBezTo>
                  <a:pt x="54" y="102"/>
                  <a:pt x="51" y="109"/>
                  <a:pt x="50" y="116"/>
                </a:cubicBezTo>
                <a:cubicBezTo>
                  <a:pt x="50" y="118"/>
                  <a:pt x="50" y="120"/>
                  <a:pt x="51" y="122"/>
                </a:cubicBezTo>
                <a:cubicBezTo>
                  <a:pt x="53" y="122"/>
                  <a:pt x="55" y="122"/>
                  <a:pt x="57" y="121"/>
                </a:cubicBezTo>
                <a:cubicBezTo>
                  <a:pt x="61" y="119"/>
                  <a:pt x="65" y="117"/>
                  <a:pt x="68" y="115"/>
                </a:cubicBezTo>
                <a:cubicBezTo>
                  <a:pt x="76" y="108"/>
                  <a:pt x="84" y="107"/>
                  <a:pt x="93" y="114"/>
                </a:cubicBezTo>
                <a:cubicBezTo>
                  <a:pt x="98" y="118"/>
                  <a:pt x="104" y="121"/>
                  <a:pt x="112"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PE"/>
          </a:p>
        </p:txBody>
      </p:sp>
      <p:pic>
        <p:nvPicPr>
          <p:cNvPr id="64" name="Imagen 63">
            <a:extLst>
              <a:ext uri="{FF2B5EF4-FFF2-40B4-BE49-F238E27FC236}">
                <a16:creationId xmlns:a16="http://schemas.microsoft.com/office/drawing/2014/main" id="{5ED6E435-C395-023D-2086-6FCE88661A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31439" y="2534735"/>
            <a:ext cx="3556352" cy="3556352"/>
          </a:xfrm>
          <a:prstGeom prst="rect">
            <a:avLst/>
          </a:prstGeom>
        </p:spPr>
      </p:pic>
    </p:spTree>
    <p:extLst>
      <p:ext uri="{BB962C8B-B14F-4D97-AF65-F5344CB8AC3E}">
        <p14:creationId xmlns:p14="http://schemas.microsoft.com/office/powerpoint/2010/main" val="207757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5" name="Text Placeholder 1">
            <a:extLst>
              <a:ext uri="{FF2B5EF4-FFF2-40B4-BE49-F238E27FC236}">
                <a16:creationId xmlns:a16="http://schemas.microsoft.com/office/drawing/2014/main" id="{55B78F38-845D-16B5-0748-A4972D10CA9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26" name="Group 19">
            <a:extLst>
              <a:ext uri="{FF2B5EF4-FFF2-40B4-BE49-F238E27FC236}">
                <a16:creationId xmlns:a16="http://schemas.microsoft.com/office/drawing/2014/main" id="{B4E478B7-C342-0F98-B605-4BB587B47895}"/>
              </a:ext>
            </a:extLst>
          </p:cNvPr>
          <p:cNvGrpSpPr/>
          <p:nvPr/>
        </p:nvGrpSpPr>
        <p:grpSpPr>
          <a:xfrm flipH="1">
            <a:off x="160808" y="167167"/>
            <a:ext cx="3634011" cy="1012712"/>
            <a:chOff x="8230329" y="5360525"/>
            <a:chExt cx="3634011" cy="1097280"/>
          </a:xfrm>
        </p:grpSpPr>
        <p:sp>
          <p:nvSpPr>
            <p:cNvPr id="27" name="Rectangle 20">
              <a:extLst>
                <a:ext uri="{FF2B5EF4-FFF2-40B4-BE49-F238E27FC236}">
                  <a16:creationId xmlns:a16="http://schemas.microsoft.com/office/drawing/2014/main" id="{5C3B54E3-905F-5B56-44E0-5A79930F36F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1">
              <a:extLst>
                <a:ext uri="{FF2B5EF4-FFF2-40B4-BE49-F238E27FC236}">
                  <a16:creationId xmlns:a16="http://schemas.microsoft.com/office/drawing/2014/main" id="{DB76CE92-67CB-6BC9-3AA3-F2067B9C0C1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2">
            <a:extLst>
              <a:ext uri="{FF2B5EF4-FFF2-40B4-BE49-F238E27FC236}">
                <a16:creationId xmlns:a16="http://schemas.microsoft.com/office/drawing/2014/main" id="{A39F8FBA-6EC8-E400-7C2D-ABBCEA16D2F8}"/>
              </a:ext>
            </a:extLst>
          </p:cNvPr>
          <p:cNvGrpSpPr/>
          <p:nvPr/>
        </p:nvGrpSpPr>
        <p:grpSpPr>
          <a:xfrm flipV="1">
            <a:off x="2118482" y="167166"/>
            <a:ext cx="3792128" cy="1012711"/>
            <a:chOff x="8230329" y="5360525"/>
            <a:chExt cx="3643536" cy="1106806"/>
          </a:xfrm>
        </p:grpSpPr>
        <p:sp>
          <p:nvSpPr>
            <p:cNvPr id="30" name="Rectangle 23">
              <a:extLst>
                <a:ext uri="{FF2B5EF4-FFF2-40B4-BE49-F238E27FC236}">
                  <a16:creationId xmlns:a16="http://schemas.microsoft.com/office/drawing/2014/main" id="{58516D3E-5C49-D97C-D9BA-DAF1EF9B1844}"/>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4">
              <a:extLst>
                <a:ext uri="{FF2B5EF4-FFF2-40B4-BE49-F238E27FC236}">
                  <a16:creationId xmlns:a16="http://schemas.microsoft.com/office/drawing/2014/main" id="{6D9DCF8C-587B-10AB-0CD1-7AE9CBC6CA3C}"/>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6037D47D-B1BC-5E66-6917-191F10F71EAE}"/>
              </a:ext>
            </a:extLst>
          </p:cNvPr>
          <p:cNvPicPr>
            <a:picLocks noChangeAspect="1"/>
          </p:cNvPicPr>
          <p:nvPr/>
        </p:nvPicPr>
        <p:blipFill>
          <a:blip r:embed="rId2"/>
          <a:stretch>
            <a:fillRect/>
          </a:stretch>
        </p:blipFill>
        <p:spPr>
          <a:xfrm>
            <a:off x="1169500" y="2153736"/>
            <a:ext cx="9670116" cy="3032743"/>
          </a:xfrm>
          <a:prstGeom prst="rect">
            <a:avLst/>
          </a:prstGeom>
        </p:spPr>
      </p:pic>
    </p:spTree>
    <p:extLst>
      <p:ext uri="{BB962C8B-B14F-4D97-AF65-F5344CB8AC3E}">
        <p14:creationId xmlns:p14="http://schemas.microsoft.com/office/powerpoint/2010/main" val="37646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A480781F-C252-B6CE-8F9E-55816465E109}"/>
              </a:ext>
            </a:extLst>
          </p:cNvPr>
          <p:cNvPicPr>
            <a:picLocks noChangeAspect="1"/>
          </p:cNvPicPr>
          <p:nvPr/>
        </p:nvPicPr>
        <p:blipFill>
          <a:blip r:embed="rId2"/>
          <a:stretch>
            <a:fillRect/>
          </a:stretch>
        </p:blipFill>
        <p:spPr>
          <a:xfrm>
            <a:off x="1797500" y="1965633"/>
            <a:ext cx="8035882" cy="3170520"/>
          </a:xfrm>
          <a:prstGeom prst="rect">
            <a:avLst/>
          </a:prstGeom>
        </p:spPr>
      </p:pic>
    </p:spTree>
    <p:extLst>
      <p:ext uri="{BB962C8B-B14F-4D97-AF65-F5344CB8AC3E}">
        <p14:creationId xmlns:p14="http://schemas.microsoft.com/office/powerpoint/2010/main" val="68889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9D8834D2-D514-AF19-B2AD-2062C3177439}"/>
              </a:ext>
            </a:extLst>
          </p:cNvPr>
          <p:cNvPicPr>
            <a:picLocks noChangeAspect="1"/>
          </p:cNvPicPr>
          <p:nvPr/>
        </p:nvPicPr>
        <p:blipFill>
          <a:blip r:embed="rId2"/>
          <a:stretch>
            <a:fillRect/>
          </a:stretch>
        </p:blipFill>
        <p:spPr>
          <a:xfrm>
            <a:off x="2023313" y="2105194"/>
            <a:ext cx="7350820" cy="2647611"/>
          </a:xfrm>
          <a:prstGeom prst="rect">
            <a:avLst/>
          </a:prstGeom>
        </p:spPr>
      </p:pic>
    </p:spTree>
    <p:extLst>
      <p:ext uri="{BB962C8B-B14F-4D97-AF65-F5344CB8AC3E}">
        <p14:creationId xmlns:p14="http://schemas.microsoft.com/office/powerpoint/2010/main" val="74245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63ACC5B4-AFCF-1AEE-21DC-6CA95070E71A}"/>
              </a:ext>
            </a:extLst>
          </p:cNvPr>
          <p:cNvPicPr>
            <a:picLocks noChangeAspect="1"/>
          </p:cNvPicPr>
          <p:nvPr/>
        </p:nvPicPr>
        <p:blipFill>
          <a:blip r:embed="rId2"/>
          <a:stretch>
            <a:fillRect/>
          </a:stretch>
        </p:blipFill>
        <p:spPr>
          <a:xfrm>
            <a:off x="2118482" y="2015605"/>
            <a:ext cx="7104652" cy="3157623"/>
          </a:xfrm>
          <a:prstGeom prst="rect">
            <a:avLst/>
          </a:prstGeom>
        </p:spPr>
      </p:pic>
    </p:spTree>
    <p:extLst>
      <p:ext uri="{BB962C8B-B14F-4D97-AF65-F5344CB8AC3E}">
        <p14:creationId xmlns:p14="http://schemas.microsoft.com/office/powerpoint/2010/main" val="1143064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2118482" y="167166"/>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FA0DA650-DD48-1EAB-C1AF-58EF5B955007}"/>
              </a:ext>
            </a:extLst>
          </p:cNvPr>
          <p:cNvPicPr>
            <a:picLocks noChangeAspect="1"/>
          </p:cNvPicPr>
          <p:nvPr/>
        </p:nvPicPr>
        <p:blipFill>
          <a:blip r:embed="rId2"/>
          <a:stretch>
            <a:fillRect/>
          </a:stretch>
        </p:blipFill>
        <p:spPr>
          <a:xfrm>
            <a:off x="2397239" y="2081242"/>
            <a:ext cx="6836403" cy="3092659"/>
          </a:xfrm>
          <a:prstGeom prst="rect">
            <a:avLst/>
          </a:prstGeom>
        </p:spPr>
      </p:pic>
    </p:spTree>
    <p:extLst>
      <p:ext uri="{BB962C8B-B14F-4D97-AF65-F5344CB8AC3E}">
        <p14:creationId xmlns:p14="http://schemas.microsoft.com/office/powerpoint/2010/main" val="1685948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 Placeholder 1">
            <a:extLst>
              <a:ext uri="{FF2B5EF4-FFF2-40B4-BE49-F238E27FC236}">
                <a16:creationId xmlns:a16="http://schemas.microsoft.com/office/drawing/2014/main" id="{9ECB6407-2B4C-FF6F-AC86-3E8248BF2551}"/>
              </a:ext>
            </a:extLst>
          </p:cNvPr>
          <p:cNvSpPr txBox="1">
            <a:spLocks/>
          </p:cNvSpPr>
          <p:nvPr/>
        </p:nvSpPr>
        <p:spPr>
          <a:xfrm>
            <a:off x="309401" y="339516"/>
            <a:ext cx="11663524" cy="98667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Procedimientos almacenados </a:t>
            </a:r>
          </a:p>
        </p:txBody>
      </p:sp>
      <p:grpSp>
        <p:nvGrpSpPr>
          <p:cNvPr id="21" name="Group 19">
            <a:extLst>
              <a:ext uri="{FF2B5EF4-FFF2-40B4-BE49-F238E27FC236}">
                <a16:creationId xmlns:a16="http://schemas.microsoft.com/office/drawing/2014/main" id="{02C6703D-3BC9-7C2C-1126-F8A3CCC6BA8C}"/>
              </a:ext>
            </a:extLst>
          </p:cNvPr>
          <p:cNvGrpSpPr/>
          <p:nvPr/>
        </p:nvGrpSpPr>
        <p:grpSpPr>
          <a:xfrm flipH="1">
            <a:off x="160808" y="167167"/>
            <a:ext cx="3634011" cy="1012712"/>
            <a:chOff x="8230329" y="5360525"/>
            <a:chExt cx="3634011" cy="1097280"/>
          </a:xfrm>
        </p:grpSpPr>
        <p:sp>
          <p:nvSpPr>
            <p:cNvPr id="22" name="Rectangle 20">
              <a:extLst>
                <a:ext uri="{FF2B5EF4-FFF2-40B4-BE49-F238E27FC236}">
                  <a16:creationId xmlns:a16="http://schemas.microsoft.com/office/drawing/2014/main" id="{46BDD9A3-28C5-AE0E-3748-4E161199FA9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1">
              <a:extLst>
                <a:ext uri="{FF2B5EF4-FFF2-40B4-BE49-F238E27FC236}">
                  <a16:creationId xmlns:a16="http://schemas.microsoft.com/office/drawing/2014/main" id="{4038DC9E-FFCE-A218-E4DF-6A5485E9AB4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2">
            <a:extLst>
              <a:ext uri="{FF2B5EF4-FFF2-40B4-BE49-F238E27FC236}">
                <a16:creationId xmlns:a16="http://schemas.microsoft.com/office/drawing/2014/main" id="{5F2742F3-2A6B-6A86-1DA2-D5BB98889E64}"/>
              </a:ext>
            </a:extLst>
          </p:cNvPr>
          <p:cNvGrpSpPr/>
          <p:nvPr/>
        </p:nvGrpSpPr>
        <p:grpSpPr>
          <a:xfrm flipV="1">
            <a:off x="7883178" y="153987"/>
            <a:ext cx="3792128" cy="1012711"/>
            <a:chOff x="8230329" y="5360525"/>
            <a:chExt cx="3643536" cy="1106806"/>
          </a:xfrm>
        </p:grpSpPr>
        <p:sp>
          <p:nvSpPr>
            <p:cNvPr id="25" name="Rectangle 23">
              <a:extLst>
                <a:ext uri="{FF2B5EF4-FFF2-40B4-BE49-F238E27FC236}">
                  <a16:creationId xmlns:a16="http://schemas.microsoft.com/office/drawing/2014/main" id="{BB2FC67E-BD42-EDD2-22F5-3D23CA10545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4">
              <a:extLst>
                <a:ext uri="{FF2B5EF4-FFF2-40B4-BE49-F238E27FC236}">
                  <a16:creationId xmlns:a16="http://schemas.microsoft.com/office/drawing/2014/main" id="{87810BD6-F381-7D22-56B6-6526D37EF568}"/>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428DE69E-55DE-C8BE-F4B8-56D59BE93F7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94819" y="1519392"/>
            <a:ext cx="3966837" cy="5085878"/>
          </a:xfrm>
          <a:prstGeom prst="rect">
            <a:avLst/>
          </a:prstGeom>
        </p:spPr>
      </p:pic>
    </p:spTree>
    <p:extLst>
      <p:ext uri="{BB962C8B-B14F-4D97-AF65-F5344CB8AC3E}">
        <p14:creationId xmlns:p14="http://schemas.microsoft.com/office/powerpoint/2010/main" val="368508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B48D0-72EE-7B76-CA48-5524795639E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a:t>
            </a:r>
            <a:r>
              <a:rPr lang="es-MX" sz="4400" b="1" dirty="0" err="1">
                <a:solidFill>
                  <a:schemeClr val="bg1"/>
                </a:solidFill>
                <a:latin typeface="Castellar" panose="020A0402060406010301" pitchFamily="18" charset="0"/>
                <a:cs typeface="Cascadia Code" panose="020B0609020000020004" pitchFamily="49" charset="0"/>
              </a:rPr>
              <a:t>inner</a:t>
            </a:r>
            <a:r>
              <a:rPr lang="es-MX" sz="4400" b="1" dirty="0">
                <a:solidFill>
                  <a:schemeClr val="bg1"/>
                </a:solidFill>
                <a:latin typeface="Castellar" panose="020A0402060406010301" pitchFamily="18" charset="0"/>
                <a:cs typeface="Cascadia Code" panose="020B0609020000020004" pitchFamily="49" charset="0"/>
              </a:rPr>
              <a:t> </a:t>
            </a:r>
            <a:r>
              <a:rPr lang="es-MX" sz="4400" b="1" dirty="0" err="1">
                <a:solidFill>
                  <a:schemeClr val="bg1"/>
                </a:solidFill>
                <a:latin typeface="Castellar" panose="020A0402060406010301" pitchFamily="18" charset="0"/>
                <a:cs typeface="Cascadia Code" panose="020B0609020000020004" pitchFamily="49" charset="0"/>
              </a:rPr>
              <a:t>join</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3" name="Group 19">
            <a:extLst>
              <a:ext uri="{FF2B5EF4-FFF2-40B4-BE49-F238E27FC236}">
                <a16:creationId xmlns:a16="http://schemas.microsoft.com/office/drawing/2014/main" id="{58F86A84-A2C1-5BBF-FEB9-50499B1AA921}"/>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7E2A1D7A-0234-085A-EFA4-05DD9798436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5BE6F11B-7645-0C1C-5655-E03AF55DA25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9880BCD5-17EF-9E82-6D62-179554398246}"/>
              </a:ext>
            </a:extLst>
          </p:cNvPr>
          <p:cNvGrpSpPr/>
          <p:nvPr/>
        </p:nvGrpSpPr>
        <p:grpSpPr>
          <a:xfrm flipV="1">
            <a:off x="2118482" y="167166"/>
            <a:ext cx="3792128" cy="1012711"/>
            <a:chOff x="8230329" y="5360525"/>
            <a:chExt cx="3643536" cy="1106806"/>
          </a:xfrm>
        </p:grpSpPr>
        <p:sp>
          <p:nvSpPr>
            <p:cNvPr id="7" name="Rectangle 23">
              <a:extLst>
                <a:ext uri="{FF2B5EF4-FFF2-40B4-BE49-F238E27FC236}">
                  <a16:creationId xmlns:a16="http://schemas.microsoft.com/office/drawing/2014/main" id="{56086C26-A05F-63D6-39BF-A0C68511813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7ED78C41-FAFB-3FF3-7CAC-012B676A81F0}"/>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Imagen 10">
            <a:extLst>
              <a:ext uri="{FF2B5EF4-FFF2-40B4-BE49-F238E27FC236}">
                <a16:creationId xmlns:a16="http://schemas.microsoft.com/office/drawing/2014/main" id="{A6E9CC05-CDD2-3380-664E-1EF75013B96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57260" y="1894955"/>
            <a:ext cx="9894595" cy="1534045"/>
          </a:xfrm>
          <a:prstGeom prst="rect">
            <a:avLst/>
          </a:prstGeom>
        </p:spPr>
      </p:pic>
      <p:pic>
        <p:nvPicPr>
          <p:cNvPr id="16" name="Imagen 15">
            <a:extLst>
              <a:ext uri="{FF2B5EF4-FFF2-40B4-BE49-F238E27FC236}">
                <a16:creationId xmlns:a16="http://schemas.microsoft.com/office/drawing/2014/main" id="{03C1DE8E-D4C1-2590-E9CC-80745266CC8B}"/>
              </a:ext>
            </a:extLst>
          </p:cNvPr>
          <p:cNvPicPr>
            <a:picLocks noChangeAspect="1"/>
          </p:cNvPicPr>
          <p:nvPr/>
        </p:nvPicPr>
        <p:blipFill>
          <a:blip r:embed="rId4"/>
          <a:stretch>
            <a:fillRect/>
          </a:stretch>
        </p:blipFill>
        <p:spPr>
          <a:xfrm>
            <a:off x="1148703" y="3919404"/>
            <a:ext cx="9894594" cy="1843111"/>
          </a:xfrm>
          <a:prstGeom prst="rect">
            <a:avLst/>
          </a:prstGeom>
        </p:spPr>
      </p:pic>
    </p:spTree>
    <p:extLst>
      <p:ext uri="{BB962C8B-B14F-4D97-AF65-F5344CB8AC3E}">
        <p14:creationId xmlns:p14="http://schemas.microsoft.com/office/powerpoint/2010/main" val="3375843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2B48D0-72EE-7B76-CA48-5524795639EB}"/>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a:t>
            </a:r>
            <a:r>
              <a:rPr lang="es-MX" sz="4400" b="1" dirty="0" err="1">
                <a:solidFill>
                  <a:schemeClr val="bg1"/>
                </a:solidFill>
                <a:latin typeface="Castellar" panose="020A0402060406010301" pitchFamily="18" charset="0"/>
                <a:cs typeface="Cascadia Code" panose="020B0609020000020004" pitchFamily="49" charset="0"/>
              </a:rPr>
              <a:t>inner</a:t>
            </a:r>
            <a:r>
              <a:rPr lang="es-MX" sz="4400" b="1" dirty="0">
                <a:solidFill>
                  <a:schemeClr val="bg1"/>
                </a:solidFill>
                <a:latin typeface="Castellar" panose="020A0402060406010301" pitchFamily="18" charset="0"/>
                <a:cs typeface="Cascadia Code" panose="020B0609020000020004" pitchFamily="49" charset="0"/>
              </a:rPr>
              <a:t> </a:t>
            </a:r>
            <a:r>
              <a:rPr lang="es-MX" sz="4400" b="1" dirty="0" err="1">
                <a:solidFill>
                  <a:schemeClr val="bg1"/>
                </a:solidFill>
                <a:latin typeface="Castellar" panose="020A0402060406010301" pitchFamily="18" charset="0"/>
                <a:cs typeface="Cascadia Code" panose="020B0609020000020004" pitchFamily="49" charset="0"/>
              </a:rPr>
              <a:t>join</a:t>
            </a:r>
            <a:endParaRPr lang="es-MX" sz="4400" b="1" dirty="0">
              <a:solidFill>
                <a:schemeClr val="bg1"/>
              </a:solidFill>
              <a:latin typeface="Castellar" panose="020A0402060406010301" pitchFamily="18" charset="0"/>
              <a:cs typeface="Cascadia Code" panose="020B0609020000020004" pitchFamily="49" charset="0"/>
            </a:endParaRPr>
          </a:p>
        </p:txBody>
      </p:sp>
      <p:grpSp>
        <p:nvGrpSpPr>
          <p:cNvPr id="3" name="Group 19">
            <a:extLst>
              <a:ext uri="{FF2B5EF4-FFF2-40B4-BE49-F238E27FC236}">
                <a16:creationId xmlns:a16="http://schemas.microsoft.com/office/drawing/2014/main" id="{58F86A84-A2C1-5BBF-FEB9-50499B1AA921}"/>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7E2A1D7A-0234-085A-EFA4-05DD9798436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5BE6F11B-7645-0C1C-5655-E03AF55DA25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9880BCD5-17EF-9E82-6D62-179554398246}"/>
              </a:ext>
            </a:extLst>
          </p:cNvPr>
          <p:cNvGrpSpPr/>
          <p:nvPr/>
        </p:nvGrpSpPr>
        <p:grpSpPr>
          <a:xfrm flipV="1">
            <a:off x="2118482" y="167166"/>
            <a:ext cx="3792128" cy="1012711"/>
            <a:chOff x="8230329" y="5360525"/>
            <a:chExt cx="3643536" cy="1106806"/>
          </a:xfrm>
        </p:grpSpPr>
        <p:sp>
          <p:nvSpPr>
            <p:cNvPr id="7" name="Rectangle 23">
              <a:extLst>
                <a:ext uri="{FF2B5EF4-FFF2-40B4-BE49-F238E27FC236}">
                  <a16:creationId xmlns:a16="http://schemas.microsoft.com/office/drawing/2014/main" id="{56086C26-A05F-63D6-39BF-A0C68511813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7ED78C41-FAFB-3FF3-7CAC-012B676A81F0}"/>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Imagen 9">
            <a:extLst>
              <a:ext uri="{FF2B5EF4-FFF2-40B4-BE49-F238E27FC236}">
                <a16:creationId xmlns:a16="http://schemas.microsoft.com/office/drawing/2014/main" id="{FEE33D34-3318-9A3C-4CF9-50EB7807D395}"/>
              </a:ext>
            </a:extLst>
          </p:cNvPr>
          <p:cNvPicPr>
            <a:picLocks noChangeAspect="1"/>
          </p:cNvPicPr>
          <p:nvPr/>
        </p:nvPicPr>
        <p:blipFill>
          <a:blip r:embed="rId2"/>
          <a:stretch>
            <a:fillRect/>
          </a:stretch>
        </p:blipFill>
        <p:spPr>
          <a:xfrm>
            <a:off x="1408675" y="1661830"/>
            <a:ext cx="8564307" cy="1996966"/>
          </a:xfrm>
          <a:prstGeom prst="rect">
            <a:avLst/>
          </a:prstGeom>
        </p:spPr>
      </p:pic>
      <p:pic>
        <p:nvPicPr>
          <p:cNvPr id="13" name="Imagen 12">
            <a:extLst>
              <a:ext uri="{FF2B5EF4-FFF2-40B4-BE49-F238E27FC236}">
                <a16:creationId xmlns:a16="http://schemas.microsoft.com/office/drawing/2014/main" id="{DCF537EF-8F5F-C9D4-2574-74059EDC4756}"/>
              </a:ext>
            </a:extLst>
          </p:cNvPr>
          <p:cNvPicPr>
            <a:picLocks noChangeAspect="1"/>
          </p:cNvPicPr>
          <p:nvPr/>
        </p:nvPicPr>
        <p:blipFill>
          <a:blip r:embed="rId3"/>
          <a:stretch>
            <a:fillRect/>
          </a:stretch>
        </p:blipFill>
        <p:spPr>
          <a:xfrm>
            <a:off x="824192" y="4140748"/>
            <a:ext cx="10799873" cy="1715163"/>
          </a:xfrm>
          <a:prstGeom prst="rect">
            <a:avLst/>
          </a:prstGeom>
        </p:spPr>
      </p:pic>
    </p:spTree>
    <p:extLst>
      <p:ext uri="{BB962C8B-B14F-4D97-AF65-F5344CB8AC3E}">
        <p14:creationId xmlns:p14="http://schemas.microsoft.com/office/powerpoint/2010/main" val="4209464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a:extLst>
              <a:ext uri="{FF2B5EF4-FFF2-40B4-BE49-F238E27FC236}">
                <a16:creationId xmlns:a16="http://schemas.microsoft.com/office/drawing/2014/main" id="{9E7CDBF9-CFD9-8F82-F8BC-1A9B6776FEE7}"/>
              </a:ext>
            </a:extLst>
          </p:cNvPr>
          <p:cNvPicPr>
            <a:picLocks noChangeAspect="1"/>
          </p:cNvPicPr>
          <p:nvPr/>
        </p:nvPicPr>
        <p:blipFill>
          <a:blip r:embed="rId2"/>
          <a:stretch>
            <a:fillRect/>
          </a:stretch>
        </p:blipFill>
        <p:spPr>
          <a:xfrm>
            <a:off x="599163" y="1638049"/>
            <a:ext cx="5086020" cy="2670871"/>
          </a:xfrm>
          <a:prstGeom prst="rect">
            <a:avLst/>
          </a:prstGeom>
        </p:spPr>
      </p:pic>
      <p:pic>
        <p:nvPicPr>
          <p:cNvPr id="8" name="Imagen 7">
            <a:extLst>
              <a:ext uri="{FF2B5EF4-FFF2-40B4-BE49-F238E27FC236}">
                <a16:creationId xmlns:a16="http://schemas.microsoft.com/office/drawing/2014/main" id="{0AE38806-71B2-DF34-6D41-F5E5A3BF47CE}"/>
              </a:ext>
            </a:extLst>
          </p:cNvPr>
          <p:cNvPicPr>
            <a:picLocks noChangeAspect="1"/>
          </p:cNvPicPr>
          <p:nvPr/>
        </p:nvPicPr>
        <p:blipFill>
          <a:blip r:embed="rId3"/>
          <a:stretch>
            <a:fillRect/>
          </a:stretch>
        </p:blipFill>
        <p:spPr>
          <a:xfrm>
            <a:off x="6306738" y="3678883"/>
            <a:ext cx="5286099" cy="2670871"/>
          </a:xfrm>
          <a:prstGeom prst="rect">
            <a:avLst/>
          </a:prstGeom>
        </p:spPr>
      </p:pic>
    </p:spTree>
    <p:extLst>
      <p:ext uri="{BB962C8B-B14F-4D97-AF65-F5344CB8AC3E}">
        <p14:creationId xmlns:p14="http://schemas.microsoft.com/office/powerpoint/2010/main" val="4227133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47295E2-B3AB-0617-460C-75746C1199E3}"/>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Uso FUNCIONES</a:t>
            </a:r>
          </a:p>
        </p:txBody>
      </p:sp>
      <p:grpSp>
        <p:nvGrpSpPr>
          <p:cNvPr id="9" name="Group 19">
            <a:extLst>
              <a:ext uri="{FF2B5EF4-FFF2-40B4-BE49-F238E27FC236}">
                <a16:creationId xmlns:a16="http://schemas.microsoft.com/office/drawing/2014/main" id="{B8D9ABCD-A68A-7AF9-091E-2F9C8AA64A09}"/>
              </a:ext>
            </a:extLst>
          </p:cNvPr>
          <p:cNvGrpSpPr/>
          <p:nvPr/>
        </p:nvGrpSpPr>
        <p:grpSpPr>
          <a:xfrm flipH="1">
            <a:off x="160808" y="167167"/>
            <a:ext cx="3634011" cy="1012712"/>
            <a:chOff x="8230329" y="5360525"/>
            <a:chExt cx="3634011" cy="1097280"/>
          </a:xfrm>
        </p:grpSpPr>
        <p:sp>
          <p:nvSpPr>
            <p:cNvPr id="10" name="Rectangle 20">
              <a:extLst>
                <a:ext uri="{FF2B5EF4-FFF2-40B4-BE49-F238E27FC236}">
                  <a16:creationId xmlns:a16="http://schemas.microsoft.com/office/drawing/2014/main" id="{489DE419-2B52-7D93-026A-6559537EE5D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21">
              <a:extLst>
                <a:ext uri="{FF2B5EF4-FFF2-40B4-BE49-F238E27FC236}">
                  <a16:creationId xmlns:a16="http://schemas.microsoft.com/office/drawing/2014/main" id="{99FD40F6-DA47-1FDB-E867-BB062E40ABA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22">
            <a:extLst>
              <a:ext uri="{FF2B5EF4-FFF2-40B4-BE49-F238E27FC236}">
                <a16:creationId xmlns:a16="http://schemas.microsoft.com/office/drawing/2014/main" id="{43E60E61-EB8D-46D0-9569-13799EBFC451}"/>
              </a:ext>
            </a:extLst>
          </p:cNvPr>
          <p:cNvGrpSpPr/>
          <p:nvPr/>
        </p:nvGrpSpPr>
        <p:grpSpPr>
          <a:xfrm flipV="1">
            <a:off x="2118482" y="167166"/>
            <a:ext cx="3792128" cy="1012711"/>
            <a:chOff x="8230329" y="5360525"/>
            <a:chExt cx="3643536" cy="1106806"/>
          </a:xfrm>
        </p:grpSpPr>
        <p:sp>
          <p:nvSpPr>
            <p:cNvPr id="14" name="Rectangle 23">
              <a:extLst>
                <a:ext uri="{FF2B5EF4-FFF2-40B4-BE49-F238E27FC236}">
                  <a16:creationId xmlns:a16="http://schemas.microsoft.com/office/drawing/2014/main" id="{ADEB45D9-26BB-2C51-219C-6A99303B9DB9}"/>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4">
              <a:extLst>
                <a:ext uri="{FF2B5EF4-FFF2-40B4-BE49-F238E27FC236}">
                  <a16:creationId xmlns:a16="http://schemas.microsoft.com/office/drawing/2014/main" id="{62A078DE-8D1B-F1BB-A648-D0963A15B5B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n 3">
            <a:extLst>
              <a:ext uri="{FF2B5EF4-FFF2-40B4-BE49-F238E27FC236}">
                <a16:creationId xmlns:a16="http://schemas.microsoft.com/office/drawing/2014/main" id="{BF41F1F0-8764-877E-9E09-CAB979486833}"/>
              </a:ext>
            </a:extLst>
          </p:cNvPr>
          <p:cNvPicPr>
            <a:picLocks noChangeAspect="1"/>
          </p:cNvPicPr>
          <p:nvPr/>
        </p:nvPicPr>
        <p:blipFill>
          <a:blip r:embed="rId2"/>
          <a:stretch>
            <a:fillRect/>
          </a:stretch>
        </p:blipFill>
        <p:spPr>
          <a:xfrm>
            <a:off x="425797" y="1563182"/>
            <a:ext cx="5670203" cy="2420841"/>
          </a:xfrm>
          <a:prstGeom prst="rect">
            <a:avLst/>
          </a:prstGeom>
        </p:spPr>
      </p:pic>
      <p:pic>
        <p:nvPicPr>
          <p:cNvPr id="6" name="Imagen 5">
            <a:extLst>
              <a:ext uri="{FF2B5EF4-FFF2-40B4-BE49-F238E27FC236}">
                <a16:creationId xmlns:a16="http://schemas.microsoft.com/office/drawing/2014/main" id="{5B74F284-7507-AA21-4E43-3C8451B32951}"/>
              </a:ext>
            </a:extLst>
          </p:cNvPr>
          <p:cNvPicPr>
            <a:picLocks noChangeAspect="1"/>
          </p:cNvPicPr>
          <p:nvPr/>
        </p:nvPicPr>
        <p:blipFill>
          <a:blip r:embed="rId3"/>
          <a:stretch>
            <a:fillRect/>
          </a:stretch>
        </p:blipFill>
        <p:spPr>
          <a:xfrm>
            <a:off x="6394443" y="3984023"/>
            <a:ext cx="5665796" cy="2420840"/>
          </a:xfrm>
          <a:prstGeom prst="rect">
            <a:avLst/>
          </a:prstGeom>
        </p:spPr>
      </p:pic>
    </p:spTree>
    <p:extLst>
      <p:ext uri="{BB962C8B-B14F-4D97-AF65-F5344CB8AC3E}">
        <p14:creationId xmlns:p14="http://schemas.microsoft.com/office/powerpoint/2010/main" val="387188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447526" y="483218"/>
            <a:ext cx="5913917" cy="919401"/>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r>
              <a:rPr lang="es-ES" altLang="ko-KR" sz="4800" b="1" dirty="0">
                <a:solidFill>
                  <a:schemeClr val="bg1"/>
                </a:solidFill>
                <a:latin typeface="Castellar" panose="020A0402060406010301" pitchFamily="18" charset="0"/>
                <a:cs typeface="Arial" pitchFamily="34" charset="0"/>
              </a:rPr>
              <a:t>INTRODUCCION</a:t>
            </a:r>
            <a:endParaRPr lang="ko-KR" altLang="en-US" sz="4800" b="1" dirty="0">
              <a:solidFill>
                <a:schemeClr val="bg1"/>
              </a:solidFill>
              <a:latin typeface="Castellar" panose="020A0402060406010301" pitchFamily="18" charset="0"/>
              <a:cs typeface="Arial" pitchFamily="34" charset="0"/>
            </a:endParaRPr>
          </a:p>
        </p:txBody>
      </p:sp>
      <p:grpSp>
        <p:nvGrpSpPr>
          <p:cNvPr id="71" name="Group 70">
            <a:extLst>
              <a:ext uri="{FF2B5EF4-FFF2-40B4-BE49-F238E27FC236}">
                <a16:creationId xmlns:a16="http://schemas.microsoft.com/office/drawing/2014/main" id="{DB644EFE-AF32-4444-BDAE-6DB0D5402C27}"/>
              </a:ext>
            </a:extLst>
          </p:cNvPr>
          <p:cNvGrpSpPr/>
          <p:nvPr/>
        </p:nvGrpSpPr>
        <p:grpSpPr>
          <a:xfrm>
            <a:off x="4903574" y="5975943"/>
            <a:ext cx="2620319" cy="525185"/>
            <a:chOff x="1612709" y="1258934"/>
            <a:chExt cx="2620319" cy="525185"/>
          </a:xfrm>
        </p:grpSpPr>
        <p:sp>
          <p:nvSpPr>
            <p:cNvPr id="72" name="Freeform: Shape 71">
              <a:extLst>
                <a:ext uri="{FF2B5EF4-FFF2-40B4-BE49-F238E27FC236}">
                  <a16:creationId xmlns:a16="http://schemas.microsoft.com/office/drawing/2014/main" id="{7B14F5DF-7995-4171-92AD-CCA126DC329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B0E23EA-5CBC-4DA5-875C-C12A5FF5DE0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00AF6C3-73CD-4D8F-BBB6-3D4B9884FA04}"/>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188DE90-673F-4A21-8AF8-CF516EA07AA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D834BC7-4AF0-47E2-BA33-97D656B140ED}"/>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F8CA51-3E91-4801-AB3A-298961DAB127}"/>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26A5AE-0363-4168-8B93-99221BA32068}"/>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584E0B-43FE-41C2-900C-1AD69BD92E3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8E7FCE5-62A8-4A31-8A9D-9AEE22DEBFD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F302706-3D85-4F2E-A2E9-7CAA5328EBD5}"/>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5E97B52-A1ED-4B3E-A0FE-16B228A4199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5DD4B20-76E9-4FAA-9776-F763D0F5BF3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D08D1F-425E-4F5F-8970-47355DE6CE5F}"/>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50203F-3F8E-4996-9294-210EB3FC58D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335F41C-880E-43EC-AF4B-CBAA6D5F897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1E8FB5-8472-4D6C-B6C3-FE7CB93BE751}"/>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D52D86-DD4F-40B5-89DF-3B2CE6A930B6}"/>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EA65FD0-A8CE-4B05-A90E-83F34F26A8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987643-7AC5-4B22-B49D-24CDB36034FE}"/>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75F81B6-D99F-46CE-972F-388202BFB0E5}"/>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A6C9CA5-9088-4DE3-BC99-D58FE9DC618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2BD7DF76-8A8C-435C-9322-C4D45F235A4A}"/>
              </a:ext>
            </a:extLst>
          </p:cNvPr>
          <p:cNvGrpSpPr/>
          <p:nvPr/>
        </p:nvGrpSpPr>
        <p:grpSpPr>
          <a:xfrm>
            <a:off x="9342582" y="3878505"/>
            <a:ext cx="2620319" cy="525185"/>
            <a:chOff x="1612709" y="1258934"/>
            <a:chExt cx="2620319" cy="525185"/>
          </a:xfrm>
        </p:grpSpPr>
        <p:sp>
          <p:nvSpPr>
            <p:cNvPr id="94" name="Freeform: Shape 93">
              <a:extLst>
                <a:ext uri="{FF2B5EF4-FFF2-40B4-BE49-F238E27FC236}">
                  <a16:creationId xmlns:a16="http://schemas.microsoft.com/office/drawing/2014/main" id="{E63F3B82-E9B9-46E8-AF4A-DA4A5364C56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01B875-16EC-45A3-B065-ECCBB2C796BD}"/>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465EC2F-3AA2-4687-9751-437843F40A99}"/>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F0C8A82-8818-4164-B11E-8C7F7A1D0F21}"/>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EE81A2F-29E6-46A4-A2FD-56C1466D8F2F}"/>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6A7457F-CF14-42E4-85D0-8CBB2FCF1EB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A64BCC-E8C2-418E-ACD0-FDE3B01580F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45B1D6-9E73-44AF-9E66-EB14D893BF8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F6712C-F68E-42BF-A473-2DC404D366DE}"/>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980FEF4-33DE-4A55-8BA7-8011B68523D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E8DF918-3E8A-4503-8F7B-FC89DCA2A1E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49141FE-8514-4130-928A-7DFDCE981E75}"/>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46F5413-8944-4B35-93E5-65A8DE6E9970}"/>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EC62632-64F0-40A1-9EC2-DA1EE253730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525EEC-4C5B-4963-86DC-ADCE7C31C1F5}"/>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FBF2F38-F681-41C8-95D2-334FC1381CC0}"/>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8DECC19-4B2F-4E31-B261-4D53FDEF8A3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36AEF0-D8BA-4376-ADEA-D39921029BA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D61FE7-2F89-410F-A750-A523ACCA44F3}"/>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BBFEFCE-04AE-4434-8B82-3FD351F6105F}"/>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6A2239B-A2A4-4817-B24C-1A3EEF36DA6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 name="CuadroTexto 1">
            <a:extLst>
              <a:ext uri="{FF2B5EF4-FFF2-40B4-BE49-F238E27FC236}">
                <a16:creationId xmlns:a16="http://schemas.microsoft.com/office/drawing/2014/main" id="{9CD87054-BB21-1C95-C7BA-6F60E952E6E3}"/>
              </a:ext>
            </a:extLst>
          </p:cNvPr>
          <p:cNvSpPr txBox="1"/>
          <p:nvPr/>
        </p:nvSpPr>
        <p:spPr>
          <a:xfrm>
            <a:off x="819863" y="2030481"/>
            <a:ext cx="10468921" cy="391596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419" sz="2800" b="1" dirty="0">
                <a:solidFill>
                  <a:schemeClr val="bg1"/>
                </a:solidFill>
                <a:latin typeface="Consolas" panose="020B0609020204030204" pitchFamily="49" charset="0"/>
              </a:rPr>
              <a:t>Como parte introductoria de la Defensa Final del Hito 5, nos centraremos en el caso de como las tiendas requieren de una buena administración para el control de la venta de sus productos, para lo cual se aplicara todos los conocimientos adquiridos en la materia de Base de Datos 1, para de esa manera crear un Sistema de Ventas con el objetivo de dar solución a esta necesidad.   </a:t>
            </a:r>
          </a:p>
        </p:txBody>
      </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Imagen 88">
            <a:extLst>
              <a:ext uri="{FF2B5EF4-FFF2-40B4-BE49-F238E27FC236}">
                <a16:creationId xmlns:a16="http://schemas.microsoft.com/office/drawing/2014/main" id="{1AC99B48-7219-D19D-560D-E8D5482B5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939" y="1264149"/>
            <a:ext cx="9026656" cy="5359109"/>
          </a:xfrm>
          <a:prstGeom prst="rect">
            <a:avLst/>
          </a:prstGeom>
        </p:spPr>
      </p:pic>
    </p:spTree>
    <p:extLst>
      <p:ext uri="{BB962C8B-B14F-4D97-AF65-F5344CB8AC3E}">
        <p14:creationId xmlns:p14="http://schemas.microsoft.com/office/powerpoint/2010/main" val="287625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62E8B2B6-86D2-FD77-1780-3806A16FBEB8}"/>
              </a:ext>
            </a:extLst>
          </p:cNvPr>
          <p:cNvPicPr>
            <a:picLocks noChangeAspect="1"/>
          </p:cNvPicPr>
          <p:nvPr/>
        </p:nvPicPr>
        <p:blipFill rotWithShape="1">
          <a:blip r:embed="rId2">
            <a:extLst>
              <a:ext uri="{28A0092B-C50C-407E-A947-70E740481C1C}">
                <a14:useLocalDpi xmlns:a14="http://schemas.microsoft.com/office/drawing/2010/main" val="0"/>
              </a:ext>
            </a:extLst>
          </a:blip>
          <a:srcRect b="-8840"/>
          <a:stretch/>
        </p:blipFill>
        <p:spPr>
          <a:xfrm>
            <a:off x="551338" y="1896064"/>
            <a:ext cx="4514850" cy="3478332"/>
          </a:xfrm>
          <a:prstGeom prst="rect">
            <a:avLst/>
          </a:prstGeom>
        </p:spPr>
      </p:pic>
      <p:pic>
        <p:nvPicPr>
          <p:cNvPr id="53" name="Imagen 52">
            <a:extLst>
              <a:ext uri="{FF2B5EF4-FFF2-40B4-BE49-F238E27FC236}">
                <a16:creationId xmlns:a16="http://schemas.microsoft.com/office/drawing/2014/main" id="{533269D1-F5BB-A85E-E665-EECD733E0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441" y="1649299"/>
            <a:ext cx="5762625" cy="3962400"/>
          </a:xfrm>
          <a:prstGeom prst="rect">
            <a:avLst/>
          </a:prstGeom>
        </p:spPr>
      </p:pic>
    </p:spTree>
    <p:extLst>
      <p:ext uri="{BB962C8B-B14F-4D97-AF65-F5344CB8AC3E}">
        <p14:creationId xmlns:p14="http://schemas.microsoft.com/office/powerpoint/2010/main" val="299175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74EB76B4-1D49-BF82-10A5-ECCCC05CE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37" y="1896063"/>
            <a:ext cx="5264103" cy="3593745"/>
          </a:xfrm>
          <a:prstGeom prst="rect">
            <a:avLst/>
          </a:prstGeom>
        </p:spPr>
      </p:pic>
      <p:pic>
        <p:nvPicPr>
          <p:cNvPr id="51" name="Imagen 50">
            <a:extLst>
              <a:ext uri="{FF2B5EF4-FFF2-40B4-BE49-F238E27FC236}">
                <a16:creationId xmlns:a16="http://schemas.microsoft.com/office/drawing/2014/main" id="{93DE7994-3A0A-2F10-E0DA-81F15A72E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58" y="1648310"/>
            <a:ext cx="5772150" cy="4085279"/>
          </a:xfrm>
          <a:prstGeom prst="rect">
            <a:avLst/>
          </a:prstGeom>
        </p:spPr>
      </p:pic>
    </p:spTree>
    <p:extLst>
      <p:ext uri="{BB962C8B-B14F-4D97-AF65-F5344CB8AC3E}">
        <p14:creationId xmlns:p14="http://schemas.microsoft.com/office/powerpoint/2010/main" val="31957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66" name="Group 30">
            <a:extLst>
              <a:ext uri="{FF2B5EF4-FFF2-40B4-BE49-F238E27FC236}">
                <a16:creationId xmlns:a16="http://schemas.microsoft.com/office/drawing/2014/main" id="{08804112-4C1C-4CC1-B01C-AF5744D8BB98}"/>
              </a:ext>
            </a:extLst>
          </p:cNvPr>
          <p:cNvGrpSpPr/>
          <p:nvPr/>
        </p:nvGrpSpPr>
        <p:grpSpPr>
          <a:xfrm>
            <a:off x="431246" y="6111362"/>
            <a:ext cx="2620319" cy="525185"/>
            <a:chOff x="1612709" y="1258934"/>
            <a:chExt cx="2620319" cy="525185"/>
          </a:xfrm>
        </p:grpSpPr>
        <p:sp>
          <p:nvSpPr>
            <p:cNvPr id="67" name="Freeform: Shape 31">
              <a:extLst>
                <a:ext uri="{FF2B5EF4-FFF2-40B4-BE49-F238E27FC236}">
                  <a16:creationId xmlns:a16="http://schemas.microsoft.com/office/drawing/2014/main" id="{650CA5CA-7A37-4D60-9B5C-CD0DBAA0A94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32">
              <a:extLst>
                <a:ext uri="{FF2B5EF4-FFF2-40B4-BE49-F238E27FC236}">
                  <a16:creationId xmlns:a16="http://schemas.microsoft.com/office/drawing/2014/main" id="{04A39146-E8E2-28E0-2FDA-42A2C700C3C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36">
              <a:extLst>
                <a:ext uri="{FF2B5EF4-FFF2-40B4-BE49-F238E27FC236}">
                  <a16:creationId xmlns:a16="http://schemas.microsoft.com/office/drawing/2014/main" id="{FA335D68-B44C-57F4-386A-E4C5C0A372AF}"/>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37">
              <a:extLst>
                <a:ext uri="{FF2B5EF4-FFF2-40B4-BE49-F238E27FC236}">
                  <a16:creationId xmlns:a16="http://schemas.microsoft.com/office/drawing/2014/main" id="{CE2D3736-CEFD-7032-F5EF-A476D23FDF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38">
              <a:extLst>
                <a:ext uri="{FF2B5EF4-FFF2-40B4-BE49-F238E27FC236}">
                  <a16:creationId xmlns:a16="http://schemas.microsoft.com/office/drawing/2014/main" id="{2179A5BC-77FF-5358-F635-EEF98935CCBB}"/>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39">
              <a:extLst>
                <a:ext uri="{FF2B5EF4-FFF2-40B4-BE49-F238E27FC236}">
                  <a16:creationId xmlns:a16="http://schemas.microsoft.com/office/drawing/2014/main" id="{BF94F570-B271-76AE-E0E0-B122BE8F3E1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42">
              <a:extLst>
                <a:ext uri="{FF2B5EF4-FFF2-40B4-BE49-F238E27FC236}">
                  <a16:creationId xmlns:a16="http://schemas.microsoft.com/office/drawing/2014/main" id="{EB3A8E5D-2B62-499A-5688-05D28C25B64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43">
              <a:extLst>
                <a:ext uri="{FF2B5EF4-FFF2-40B4-BE49-F238E27FC236}">
                  <a16:creationId xmlns:a16="http://schemas.microsoft.com/office/drawing/2014/main" id="{8BD59F08-35DB-3697-A3C4-04F1F27D060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44">
              <a:extLst>
                <a:ext uri="{FF2B5EF4-FFF2-40B4-BE49-F238E27FC236}">
                  <a16:creationId xmlns:a16="http://schemas.microsoft.com/office/drawing/2014/main" id="{FD2D6C79-1C2A-6ABC-4D8B-473488711FD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45">
              <a:extLst>
                <a:ext uri="{FF2B5EF4-FFF2-40B4-BE49-F238E27FC236}">
                  <a16:creationId xmlns:a16="http://schemas.microsoft.com/office/drawing/2014/main" id="{3819E577-D55E-8211-22FF-9A085D456A44}"/>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46">
              <a:extLst>
                <a:ext uri="{FF2B5EF4-FFF2-40B4-BE49-F238E27FC236}">
                  <a16:creationId xmlns:a16="http://schemas.microsoft.com/office/drawing/2014/main" id="{6D601BAD-B65F-7842-6B73-8B92396AB0AC}"/>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47">
              <a:extLst>
                <a:ext uri="{FF2B5EF4-FFF2-40B4-BE49-F238E27FC236}">
                  <a16:creationId xmlns:a16="http://schemas.microsoft.com/office/drawing/2014/main" id="{5840E842-AE89-47A0-43D1-AE15A216BDE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48">
              <a:extLst>
                <a:ext uri="{FF2B5EF4-FFF2-40B4-BE49-F238E27FC236}">
                  <a16:creationId xmlns:a16="http://schemas.microsoft.com/office/drawing/2014/main" id="{49B19530-032F-DFE6-B3BD-F7E3DACAC26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51">
              <a:extLst>
                <a:ext uri="{FF2B5EF4-FFF2-40B4-BE49-F238E27FC236}">
                  <a16:creationId xmlns:a16="http://schemas.microsoft.com/office/drawing/2014/main" id="{9AF855F8-C94A-D93F-E08B-B9C8CE3F07D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USABILIDAD</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Imagen 7">
            <a:extLst>
              <a:ext uri="{FF2B5EF4-FFF2-40B4-BE49-F238E27FC236}">
                <a16:creationId xmlns:a16="http://schemas.microsoft.com/office/drawing/2014/main" id="{F27B8937-94B0-5D9B-8BFD-AC284E2DD8E5}"/>
              </a:ext>
            </a:extLst>
          </p:cNvPr>
          <p:cNvPicPr>
            <a:picLocks noChangeAspect="1"/>
          </p:cNvPicPr>
          <p:nvPr/>
        </p:nvPicPr>
        <p:blipFill>
          <a:blip r:embed="rId2"/>
          <a:stretch>
            <a:fillRect/>
          </a:stretch>
        </p:blipFill>
        <p:spPr>
          <a:xfrm>
            <a:off x="364859" y="1946850"/>
            <a:ext cx="5431779" cy="3664849"/>
          </a:xfrm>
          <a:prstGeom prst="rect">
            <a:avLst/>
          </a:prstGeom>
        </p:spPr>
      </p:pic>
      <p:pic>
        <p:nvPicPr>
          <p:cNvPr id="53" name="Imagen 52">
            <a:extLst>
              <a:ext uri="{FF2B5EF4-FFF2-40B4-BE49-F238E27FC236}">
                <a16:creationId xmlns:a16="http://schemas.microsoft.com/office/drawing/2014/main" id="{F4DFBC9D-2AC0-C04B-39CC-095519199DF3}"/>
              </a:ext>
            </a:extLst>
          </p:cNvPr>
          <p:cNvPicPr>
            <a:picLocks noChangeAspect="1"/>
          </p:cNvPicPr>
          <p:nvPr/>
        </p:nvPicPr>
        <p:blipFill>
          <a:blip r:embed="rId3"/>
          <a:stretch>
            <a:fillRect/>
          </a:stretch>
        </p:blipFill>
        <p:spPr>
          <a:xfrm>
            <a:off x="6102193" y="1953268"/>
            <a:ext cx="5875123" cy="3588240"/>
          </a:xfrm>
          <a:prstGeom prst="rect">
            <a:avLst/>
          </a:prstGeom>
        </p:spPr>
      </p:pic>
    </p:spTree>
    <p:extLst>
      <p:ext uri="{BB962C8B-B14F-4D97-AF65-F5344CB8AC3E}">
        <p14:creationId xmlns:p14="http://schemas.microsoft.com/office/powerpoint/2010/main" val="1733538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0D7EA5-48C0-46A6-89EC-6E02C0ADBBCE}"/>
              </a:ext>
            </a:extLst>
          </p:cNvPr>
          <p:cNvGrpSpPr/>
          <p:nvPr/>
        </p:nvGrpSpPr>
        <p:grpSpPr>
          <a:xfrm>
            <a:off x="2611934" y="553915"/>
            <a:ext cx="2620319" cy="525185"/>
            <a:chOff x="1612709" y="1258934"/>
            <a:chExt cx="2620319" cy="525185"/>
          </a:xfrm>
        </p:grpSpPr>
        <p:sp>
          <p:nvSpPr>
            <p:cNvPr id="10" name="Freeform: Shape 9">
              <a:extLst>
                <a:ext uri="{FF2B5EF4-FFF2-40B4-BE49-F238E27FC236}">
                  <a16:creationId xmlns:a16="http://schemas.microsoft.com/office/drawing/2014/main" id="{F2D9478C-BDBF-40E2-BB2D-14D71A2D35D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5D173A2-80D1-4F01-ABF9-36D5F4D7D2EC}"/>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A900A-FA3E-45CC-89FC-9CAB3A5874E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C24D96D-9D3E-438F-8760-C39C6F6729A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A77D89-CA1F-44D5-AD5D-ADA7F9188893}"/>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3D679CD-833A-472E-9970-02A36D0A22C6}"/>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810D72-960F-4278-AD71-28164075B23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1472FAA-C5DD-4244-BC5C-18892EEC644D}"/>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8866-DEF8-4FFD-BD67-8DED2E2C512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B4AFC11-A64F-4B4F-B9C2-1AC02C45DF6F}"/>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82D5A81-9F9F-4802-B744-BE0281A8CE6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00A8C5F-C907-47C9-A3A9-3056A3FA806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168BA3D-5871-44E3-AA5C-57A6E9AAC95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BA3E9C-4C64-4D91-A0F0-0EDBEE79596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75A0E41-F8EA-4685-8AA9-DA36E4A7F0D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1C5F4D-4B54-484F-9311-D11052FDB86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8DF78AF-3E52-4BE5-92A7-E6F13A39FC8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E5217E7-894B-47C5-A4A5-F50321E0E861}"/>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8E9358F-C045-4D59-82FD-D6571C4B3305}"/>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CC6330-E3C5-4629-91EC-DF98BAD6CFCB}"/>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36426AE-FAD8-4CD1-9C49-CF89FEDDFCD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9FF8A386-A6FB-49AD-BCFC-36E0C9313D04}"/>
              </a:ext>
            </a:extLst>
          </p:cNvPr>
          <p:cNvGrpSpPr/>
          <p:nvPr/>
        </p:nvGrpSpPr>
        <p:grpSpPr>
          <a:xfrm>
            <a:off x="781728" y="1123768"/>
            <a:ext cx="2620319" cy="525185"/>
            <a:chOff x="1612709" y="1258934"/>
            <a:chExt cx="2620319" cy="525185"/>
          </a:xfrm>
        </p:grpSpPr>
        <p:sp>
          <p:nvSpPr>
            <p:cNvPr id="32" name="Freeform: Shape 31">
              <a:extLst>
                <a:ext uri="{FF2B5EF4-FFF2-40B4-BE49-F238E27FC236}">
                  <a16:creationId xmlns:a16="http://schemas.microsoft.com/office/drawing/2014/main" id="{C46751B0-9771-4B5A-9B09-15D1F5EFB57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69E6C42-F3E9-4C71-AD84-B26655FC82FE}"/>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B3A0BDD-C604-4E10-AB2F-5A1CBE25F99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9DAB859-AAF2-43D1-8D45-444552D2D4B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5F41C7B-2525-4D6B-A836-0B77408F5E29}"/>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EB5D838-E33F-43B8-B77D-E2D9D393AF49}"/>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240D9AB-93D6-4097-B60A-5A3C7A5B1F46}"/>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87B3A4C-C20D-4A4B-B0C2-ED6776D14CC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315136A-D1EF-4F37-A699-21B3293D307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3C342E-9F67-4CCC-8AE2-F4A9FFEF8AD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940500F-E7B8-4051-A07F-0BB6E87A5F14}"/>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522742-B000-498D-907D-F7C331464A6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6CB34E-C2FE-4833-A58F-3CBC2FF01E5B}"/>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8D2AC64-DDF4-47AF-967A-77D081F6E255}"/>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8">
            <a:extLst>
              <a:ext uri="{FF2B5EF4-FFF2-40B4-BE49-F238E27FC236}">
                <a16:creationId xmlns:a16="http://schemas.microsoft.com/office/drawing/2014/main" id="{30590627-797C-0B26-88C7-D7A482D4540F}"/>
              </a:ext>
            </a:extLst>
          </p:cNvPr>
          <p:cNvGrpSpPr/>
          <p:nvPr/>
        </p:nvGrpSpPr>
        <p:grpSpPr>
          <a:xfrm>
            <a:off x="2261452" y="5541509"/>
            <a:ext cx="2620319" cy="525185"/>
            <a:chOff x="1612709" y="1258934"/>
            <a:chExt cx="2620319" cy="525185"/>
          </a:xfrm>
        </p:grpSpPr>
        <p:sp>
          <p:nvSpPr>
            <p:cNvPr id="4" name="Freeform: Shape 9">
              <a:extLst>
                <a:ext uri="{FF2B5EF4-FFF2-40B4-BE49-F238E27FC236}">
                  <a16:creationId xmlns:a16="http://schemas.microsoft.com/office/drawing/2014/main" id="{ECFC4E39-CD17-E485-518C-D3CDA25280A3}"/>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 name="Freeform: Shape 10">
              <a:extLst>
                <a:ext uri="{FF2B5EF4-FFF2-40B4-BE49-F238E27FC236}">
                  <a16:creationId xmlns:a16="http://schemas.microsoft.com/office/drawing/2014/main" id="{47FA3F5F-BC05-B181-1435-49B95F058C41}"/>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 name="Freeform: Shape 11">
              <a:extLst>
                <a:ext uri="{FF2B5EF4-FFF2-40B4-BE49-F238E27FC236}">
                  <a16:creationId xmlns:a16="http://schemas.microsoft.com/office/drawing/2014/main" id="{955F58A8-2C51-EB3F-C56D-8311203CF76C}"/>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 name="Freeform: Shape 12">
              <a:extLst>
                <a:ext uri="{FF2B5EF4-FFF2-40B4-BE49-F238E27FC236}">
                  <a16:creationId xmlns:a16="http://schemas.microsoft.com/office/drawing/2014/main" id="{086F893D-1116-2517-C4F3-32F190EA7EA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13">
              <a:extLst>
                <a:ext uri="{FF2B5EF4-FFF2-40B4-BE49-F238E27FC236}">
                  <a16:creationId xmlns:a16="http://schemas.microsoft.com/office/drawing/2014/main" id="{7EA49E62-D56F-0D9C-14AD-0702D3B91044}"/>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14">
              <a:extLst>
                <a:ext uri="{FF2B5EF4-FFF2-40B4-BE49-F238E27FC236}">
                  <a16:creationId xmlns:a16="http://schemas.microsoft.com/office/drawing/2014/main" id="{3E8E6716-C017-0E79-C096-E7BC7C02D235}"/>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15">
              <a:extLst>
                <a:ext uri="{FF2B5EF4-FFF2-40B4-BE49-F238E27FC236}">
                  <a16:creationId xmlns:a16="http://schemas.microsoft.com/office/drawing/2014/main" id="{DDF8D0B1-620A-5452-47B9-9BECAE98B3D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16">
              <a:extLst>
                <a:ext uri="{FF2B5EF4-FFF2-40B4-BE49-F238E27FC236}">
                  <a16:creationId xmlns:a16="http://schemas.microsoft.com/office/drawing/2014/main" id="{18A018A2-E0A7-E71C-738B-41A817B40A9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17">
              <a:extLst>
                <a:ext uri="{FF2B5EF4-FFF2-40B4-BE49-F238E27FC236}">
                  <a16:creationId xmlns:a16="http://schemas.microsoft.com/office/drawing/2014/main" id="{2046D57D-93E1-4179-688F-D5A144BFBB46}"/>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18">
              <a:extLst>
                <a:ext uri="{FF2B5EF4-FFF2-40B4-BE49-F238E27FC236}">
                  <a16:creationId xmlns:a16="http://schemas.microsoft.com/office/drawing/2014/main" id="{D391E122-E2EA-DA49-604D-ABE307D603AA}"/>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19">
              <a:extLst>
                <a:ext uri="{FF2B5EF4-FFF2-40B4-BE49-F238E27FC236}">
                  <a16:creationId xmlns:a16="http://schemas.microsoft.com/office/drawing/2014/main" id="{5621EA6A-55E6-134C-7FAA-5313FD34DE9D}"/>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20">
              <a:extLst>
                <a:ext uri="{FF2B5EF4-FFF2-40B4-BE49-F238E27FC236}">
                  <a16:creationId xmlns:a16="http://schemas.microsoft.com/office/drawing/2014/main" id="{BA9A91A1-B972-031F-2635-AF2E22FCAB2E}"/>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21">
              <a:extLst>
                <a:ext uri="{FF2B5EF4-FFF2-40B4-BE49-F238E27FC236}">
                  <a16:creationId xmlns:a16="http://schemas.microsoft.com/office/drawing/2014/main" id="{9C69ED69-AACF-51E4-904E-74BA8A1A416B}"/>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22">
              <a:extLst>
                <a:ext uri="{FF2B5EF4-FFF2-40B4-BE49-F238E27FC236}">
                  <a16:creationId xmlns:a16="http://schemas.microsoft.com/office/drawing/2014/main" id="{65509216-F968-5E89-B2BE-09EE4BC26C9B}"/>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23">
              <a:extLst>
                <a:ext uri="{FF2B5EF4-FFF2-40B4-BE49-F238E27FC236}">
                  <a16:creationId xmlns:a16="http://schemas.microsoft.com/office/drawing/2014/main" id="{2E0B7D58-44D0-7307-12AB-9F8C4B797749}"/>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24">
              <a:extLst>
                <a:ext uri="{FF2B5EF4-FFF2-40B4-BE49-F238E27FC236}">
                  <a16:creationId xmlns:a16="http://schemas.microsoft.com/office/drawing/2014/main" id="{28521CDB-6E0F-0DF0-E761-1A71077BCFB6}"/>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25">
              <a:extLst>
                <a:ext uri="{FF2B5EF4-FFF2-40B4-BE49-F238E27FC236}">
                  <a16:creationId xmlns:a16="http://schemas.microsoft.com/office/drawing/2014/main" id="{1C135999-291C-C8DD-4D9A-DD199ABD25D4}"/>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26">
              <a:extLst>
                <a:ext uri="{FF2B5EF4-FFF2-40B4-BE49-F238E27FC236}">
                  <a16:creationId xmlns:a16="http://schemas.microsoft.com/office/drawing/2014/main" id="{91D16F16-C4FE-9054-2916-51C19EA68038}"/>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27">
              <a:extLst>
                <a:ext uri="{FF2B5EF4-FFF2-40B4-BE49-F238E27FC236}">
                  <a16:creationId xmlns:a16="http://schemas.microsoft.com/office/drawing/2014/main" id="{FC940DC1-3F8F-D662-55F5-0E5381600D4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28">
              <a:extLst>
                <a:ext uri="{FF2B5EF4-FFF2-40B4-BE49-F238E27FC236}">
                  <a16:creationId xmlns:a16="http://schemas.microsoft.com/office/drawing/2014/main" id="{60AB6CF9-A9D2-843D-4772-29616D20E09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29">
              <a:extLst>
                <a:ext uri="{FF2B5EF4-FFF2-40B4-BE49-F238E27FC236}">
                  <a16:creationId xmlns:a16="http://schemas.microsoft.com/office/drawing/2014/main" id="{5C8FDEC0-382E-2BEA-4DDF-1F4B38D0DF6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81" name="Text Placeholder 1">
            <a:extLst>
              <a:ext uri="{FF2B5EF4-FFF2-40B4-BE49-F238E27FC236}">
                <a16:creationId xmlns:a16="http://schemas.microsoft.com/office/drawing/2014/main" id="{B13C3DF5-1B9E-2244-E75F-AFBC0C4BF920}"/>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CONCLUSIONES</a:t>
            </a:r>
          </a:p>
        </p:txBody>
      </p:sp>
      <p:grpSp>
        <p:nvGrpSpPr>
          <p:cNvPr id="82" name="Group 19">
            <a:extLst>
              <a:ext uri="{FF2B5EF4-FFF2-40B4-BE49-F238E27FC236}">
                <a16:creationId xmlns:a16="http://schemas.microsoft.com/office/drawing/2014/main" id="{31F9BBEB-E9DC-903B-AB57-91A0BFA5B7E1}"/>
              </a:ext>
            </a:extLst>
          </p:cNvPr>
          <p:cNvGrpSpPr/>
          <p:nvPr/>
        </p:nvGrpSpPr>
        <p:grpSpPr>
          <a:xfrm flipH="1">
            <a:off x="160808" y="167167"/>
            <a:ext cx="3634011" cy="1012712"/>
            <a:chOff x="8230329" y="5360525"/>
            <a:chExt cx="3634011" cy="1097280"/>
          </a:xfrm>
        </p:grpSpPr>
        <p:sp>
          <p:nvSpPr>
            <p:cNvPr id="83" name="Rectangle 20">
              <a:extLst>
                <a:ext uri="{FF2B5EF4-FFF2-40B4-BE49-F238E27FC236}">
                  <a16:creationId xmlns:a16="http://schemas.microsoft.com/office/drawing/2014/main" id="{7208F1DD-DA07-CFD7-CC3A-E0503C839AF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21">
              <a:extLst>
                <a:ext uri="{FF2B5EF4-FFF2-40B4-BE49-F238E27FC236}">
                  <a16:creationId xmlns:a16="http://schemas.microsoft.com/office/drawing/2014/main" id="{DE0B7EF1-E34B-2488-74A3-99B48CE27BC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22">
            <a:extLst>
              <a:ext uri="{FF2B5EF4-FFF2-40B4-BE49-F238E27FC236}">
                <a16:creationId xmlns:a16="http://schemas.microsoft.com/office/drawing/2014/main" id="{419F2E52-B61D-070E-962B-CF8A68AA92FC}"/>
              </a:ext>
            </a:extLst>
          </p:cNvPr>
          <p:cNvGrpSpPr/>
          <p:nvPr/>
        </p:nvGrpSpPr>
        <p:grpSpPr>
          <a:xfrm flipV="1">
            <a:off x="2118482" y="167166"/>
            <a:ext cx="3792128" cy="1012711"/>
            <a:chOff x="8230329" y="5360525"/>
            <a:chExt cx="3643536" cy="1106806"/>
          </a:xfrm>
        </p:grpSpPr>
        <p:sp>
          <p:nvSpPr>
            <p:cNvPr id="86" name="Rectangle 23">
              <a:extLst>
                <a:ext uri="{FF2B5EF4-FFF2-40B4-BE49-F238E27FC236}">
                  <a16:creationId xmlns:a16="http://schemas.microsoft.com/office/drawing/2014/main" id="{F27CD9DB-5B6F-4832-94F4-EF1F9188539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24">
              <a:extLst>
                <a:ext uri="{FF2B5EF4-FFF2-40B4-BE49-F238E27FC236}">
                  <a16:creationId xmlns:a16="http://schemas.microsoft.com/office/drawing/2014/main" id="{7AFDA6FD-6637-19D2-AC66-E92112C66D1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CuadroTexto 50">
            <a:extLst>
              <a:ext uri="{FF2B5EF4-FFF2-40B4-BE49-F238E27FC236}">
                <a16:creationId xmlns:a16="http://schemas.microsoft.com/office/drawing/2014/main" id="{B98D8A78-6AD5-EC4D-05D3-1A4E08042C3D}"/>
              </a:ext>
            </a:extLst>
          </p:cNvPr>
          <p:cNvSpPr txBox="1"/>
          <p:nvPr/>
        </p:nvSpPr>
        <p:spPr>
          <a:xfrm>
            <a:off x="781728" y="1648310"/>
            <a:ext cx="10460095" cy="4524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514350" indent="-514350">
              <a:buAutoNum type="arabicPeriod"/>
            </a:pPr>
            <a:r>
              <a:rPr lang="es-MX" sz="3200" b="1" dirty="0">
                <a:solidFill>
                  <a:schemeClr val="bg1"/>
                </a:solidFill>
                <a:latin typeface="Arial Rounded MT Bold" panose="020F0704030504030204" pitchFamily="34" charset="0"/>
              </a:rPr>
              <a:t>Se logro realizar el sistema de ventas mediante los conocimientos adquiridos en la materia de Base de Datos 1.</a:t>
            </a:r>
          </a:p>
          <a:p>
            <a:pPr marL="514350" indent="-514350">
              <a:buAutoNum type="arabicPeriod"/>
            </a:pPr>
            <a:r>
              <a:rPr lang="es-MX" sz="3200" b="1" dirty="0">
                <a:solidFill>
                  <a:schemeClr val="bg1"/>
                </a:solidFill>
                <a:latin typeface="Arial Rounded MT Bold" panose="020F0704030504030204" pitchFamily="34" charset="0"/>
              </a:rPr>
              <a:t>Como recomendación a futuro se podría añadir mas tablas para el gerente que mejoraría la  administración de la tienda.</a:t>
            </a:r>
          </a:p>
          <a:p>
            <a:pPr marL="514350" indent="-514350">
              <a:buAutoNum type="arabicPeriod"/>
            </a:pPr>
            <a:r>
              <a:rPr lang="es-MX" sz="3200" b="1" dirty="0">
                <a:solidFill>
                  <a:schemeClr val="bg1"/>
                </a:solidFill>
                <a:latin typeface="Arial Rounded MT Bold" panose="020F0704030504030204" pitchFamily="34" charset="0"/>
              </a:rPr>
              <a:t>Se recomendaría que a futuro se pueda montar este Sistema de Venta en la Nube y a la par realizar diferentes mejoras.</a:t>
            </a:r>
          </a:p>
        </p:txBody>
      </p:sp>
    </p:spTree>
    <p:extLst>
      <p:ext uri="{BB962C8B-B14F-4D97-AF65-F5344CB8AC3E}">
        <p14:creationId xmlns:p14="http://schemas.microsoft.com/office/powerpoint/2010/main" val="328497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ACCB52F-77DC-4385-9651-0CDA02C7FED1}"/>
              </a:ext>
            </a:extLst>
          </p:cNvPr>
          <p:cNvSpPr/>
          <p:nvPr/>
        </p:nvSpPr>
        <p:spPr>
          <a:xfrm>
            <a:off x="2769576" y="580292"/>
            <a:ext cx="6638191" cy="5697416"/>
          </a:xfrm>
          <a:custGeom>
            <a:avLst/>
            <a:gdLst>
              <a:gd name="connsiteX0" fmla="*/ 0 w 6638191"/>
              <a:gd name="connsiteY0" fmla="*/ 0 h 5697416"/>
              <a:gd name="connsiteX1" fmla="*/ 6638191 w 6638191"/>
              <a:gd name="connsiteY1" fmla="*/ 0 h 5697416"/>
              <a:gd name="connsiteX2" fmla="*/ 6638191 w 6638191"/>
              <a:gd name="connsiteY2" fmla="*/ 1514220 h 5697416"/>
              <a:gd name="connsiteX3" fmla="*/ 6542930 w 6638191"/>
              <a:gd name="connsiteY3" fmla="*/ 1369955 h 5697416"/>
              <a:gd name="connsiteX4" fmla="*/ 6542930 w 6638191"/>
              <a:gd name="connsiteY4" fmla="*/ 95261 h 5697416"/>
              <a:gd name="connsiteX5" fmla="*/ 95261 w 6638191"/>
              <a:gd name="connsiteY5" fmla="*/ 95261 h 5697416"/>
              <a:gd name="connsiteX6" fmla="*/ 95261 w 6638191"/>
              <a:gd name="connsiteY6" fmla="*/ 5602155 h 5697416"/>
              <a:gd name="connsiteX7" fmla="*/ 6542930 w 6638191"/>
              <a:gd name="connsiteY7" fmla="*/ 5602155 h 5697416"/>
              <a:gd name="connsiteX8" fmla="*/ 6542930 w 6638191"/>
              <a:gd name="connsiteY8" fmla="*/ 3165458 h 5697416"/>
              <a:gd name="connsiteX9" fmla="*/ 6638191 w 6638191"/>
              <a:gd name="connsiteY9" fmla="*/ 3159428 h 5697416"/>
              <a:gd name="connsiteX10" fmla="*/ 6638191 w 6638191"/>
              <a:gd name="connsiteY10" fmla="*/ 5697416 h 5697416"/>
              <a:gd name="connsiteX11" fmla="*/ 0 w 6638191"/>
              <a:gd name="connsiteY11" fmla="*/ 5697416 h 5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8191" h="5697416">
                <a:moveTo>
                  <a:pt x="0" y="0"/>
                </a:moveTo>
                <a:lnTo>
                  <a:pt x="6638191" y="0"/>
                </a:lnTo>
                <a:lnTo>
                  <a:pt x="6638191" y="1514220"/>
                </a:lnTo>
                <a:lnTo>
                  <a:pt x="6542930" y="1369955"/>
                </a:lnTo>
                <a:lnTo>
                  <a:pt x="6542930" y="95261"/>
                </a:lnTo>
                <a:lnTo>
                  <a:pt x="95261" y="95261"/>
                </a:lnTo>
                <a:lnTo>
                  <a:pt x="95261" y="5602155"/>
                </a:lnTo>
                <a:lnTo>
                  <a:pt x="6542930" y="5602155"/>
                </a:lnTo>
                <a:lnTo>
                  <a:pt x="6542930" y="3165458"/>
                </a:lnTo>
                <a:lnTo>
                  <a:pt x="6638191" y="3159428"/>
                </a:lnTo>
                <a:lnTo>
                  <a:pt x="6638191" y="5697416"/>
                </a:lnTo>
                <a:lnTo>
                  <a:pt x="0" y="56974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tx1"/>
              </a:solidFill>
            </a:endParaRPr>
          </a:p>
        </p:txBody>
      </p:sp>
      <p:sp>
        <p:nvSpPr>
          <p:cNvPr id="6" name="TextBox 5">
            <a:extLst>
              <a:ext uri="{FF2B5EF4-FFF2-40B4-BE49-F238E27FC236}">
                <a16:creationId xmlns:a16="http://schemas.microsoft.com/office/drawing/2014/main" id="{A5BC34FD-DEEB-45E9-8C98-A0052BB0708F}"/>
              </a:ext>
            </a:extLst>
          </p:cNvPr>
          <p:cNvSpPr txBox="1"/>
          <p:nvPr/>
        </p:nvSpPr>
        <p:spPr>
          <a:xfrm>
            <a:off x="2896064" y="1720840"/>
            <a:ext cx="6385213" cy="34163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altLang="ko-KR" sz="7200" b="1" i="1" dirty="0">
                <a:solidFill>
                  <a:schemeClr val="bg1"/>
                </a:solidFill>
                <a:latin typeface="Castellar" panose="020A0402060406010301" pitchFamily="18" charset="0"/>
                <a:cs typeface="Arial" pitchFamily="34" charset="0"/>
              </a:rPr>
              <a:t>GRACIAS POR SU ATENCION</a:t>
            </a:r>
            <a:endParaRPr lang="ko-KR" altLang="en-US" sz="7200" b="1" i="1" dirty="0">
              <a:solidFill>
                <a:schemeClr val="bg1"/>
              </a:solidFill>
              <a:latin typeface="Castellar" panose="020A0402060406010301" pitchFamily="18" charset="0"/>
              <a:cs typeface="Arial" pitchFamily="34" charset="0"/>
            </a:endParaRPr>
          </a:p>
        </p:txBody>
      </p:sp>
      <p:sp>
        <p:nvSpPr>
          <p:cNvPr id="11" name="Diamond 10">
            <a:extLst>
              <a:ext uri="{FF2B5EF4-FFF2-40B4-BE49-F238E27FC236}">
                <a16:creationId xmlns:a16="http://schemas.microsoft.com/office/drawing/2014/main" id="{F6B98534-F27A-4335-B3CB-311A56F957F3}"/>
              </a:ext>
            </a:extLst>
          </p:cNvPr>
          <p:cNvSpPr/>
          <p:nvPr/>
        </p:nvSpPr>
        <p:spPr>
          <a:xfrm>
            <a:off x="10139516" y="1731884"/>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0573F2CA-D1E8-467E-A19F-79E2BBF1B709}"/>
              </a:ext>
            </a:extLst>
          </p:cNvPr>
          <p:cNvSpPr/>
          <p:nvPr/>
        </p:nvSpPr>
        <p:spPr>
          <a:xfrm>
            <a:off x="3810616" y="5368574"/>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A2C8CD-2931-44CC-B767-B991B7BBB1C3}"/>
              </a:ext>
            </a:extLst>
          </p:cNvPr>
          <p:cNvGrpSpPr/>
          <p:nvPr/>
        </p:nvGrpSpPr>
        <p:grpSpPr>
          <a:xfrm>
            <a:off x="2932947" y="759876"/>
            <a:ext cx="2620319" cy="525185"/>
            <a:chOff x="1612709" y="1258934"/>
            <a:chExt cx="2620319" cy="525185"/>
          </a:xfrm>
        </p:grpSpPr>
        <p:sp>
          <p:nvSpPr>
            <p:cNvPr id="17" name="Freeform: Shape 16">
              <a:extLst>
                <a:ext uri="{FF2B5EF4-FFF2-40B4-BE49-F238E27FC236}">
                  <a16:creationId xmlns:a16="http://schemas.microsoft.com/office/drawing/2014/main" id="{269C45AF-CF12-40E7-B3CD-66B0F6B0AA9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0C7ADE1-86F7-4C34-90DF-2446436B74B8}"/>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92A60B4-D753-4B67-8265-5660A6F9CE50}"/>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AE95D4-501B-4FFA-963D-1EA1803F207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C71E4A-5272-4F3B-91BE-F93989C23D56}"/>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4FD0F6-BD9B-432C-90F6-F5A7D5C66D8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84116B8-F1F6-417D-94BE-66D3E51D935A}"/>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E1DA935-74DD-4CB3-8638-17401CCADB87}"/>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AE98A0-3C4C-461F-83D5-DDECC3BA2B5A}"/>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4684F5-2214-4DCF-AD6D-076ABE52D45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8981B0-516B-42B4-BD0E-C8AA0C42C5F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4676DC-498F-4C24-A5C1-ED620AAF66E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C31AC2-71BD-4BFE-80F0-902FB9213FC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D5196E4-98D6-4332-90C9-67518FC62428}"/>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D4A2E1-DFF4-44E6-AFFF-ED797391ED86}"/>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900647-6A5F-4DB6-BB6F-3FB0E71EE397}"/>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E306EE-36F9-45A8-9376-25E89C0873D1}"/>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7AA53F-ED99-45B9-A324-D9A0BB7B7E4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C4500C2-9EBC-413C-A0C9-3FF44E5EE192}"/>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5ABD6A7-01B2-4731-9639-D98F9CC37826}"/>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9A2B93-F577-4F45-ACFC-73CA45C9B149}"/>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5759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2F7D63C-9C1E-483F-9F3C-623D625D2CE1}"/>
              </a:ext>
            </a:extLst>
          </p:cNvPr>
          <p:cNvGrpSpPr/>
          <p:nvPr/>
        </p:nvGrpSpPr>
        <p:grpSpPr>
          <a:xfrm flipH="1">
            <a:off x="160811" y="304271"/>
            <a:ext cx="3634011" cy="1097280"/>
            <a:chOff x="8230329" y="5360525"/>
            <a:chExt cx="3634011" cy="1097280"/>
          </a:xfrm>
        </p:grpSpPr>
        <p:sp>
          <p:nvSpPr>
            <p:cNvPr id="21" name="Rectangle 20">
              <a:extLst>
                <a:ext uri="{FF2B5EF4-FFF2-40B4-BE49-F238E27FC236}">
                  <a16:creationId xmlns:a16="http://schemas.microsoft.com/office/drawing/2014/main" id="{703C245B-3C75-41B6-B64A-09E40959C5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0CF62E-B43D-4CFB-B3C2-60836643346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DFDBBB-5FD1-4358-9ACC-967678FD5B83}"/>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F0265A0C-13F4-4D76-8DF8-C9FD24BAB3E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2C072D6-C945-4B11-B7E6-8019C6B738A1}"/>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iamond 29">
            <a:extLst>
              <a:ext uri="{FF2B5EF4-FFF2-40B4-BE49-F238E27FC236}">
                <a16:creationId xmlns:a16="http://schemas.microsoft.com/office/drawing/2014/main" id="{65697609-5EA4-4D68-BE22-A65FB4074EBA}"/>
              </a:ext>
            </a:extLst>
          </p:cNvPr>
          <p:cNvSpPr/>
          <p:nvPr/>
        </p:nvSpPr>
        <p:spPr>
          <a:xfrm>
            <a:off x="11438526" y="5123403"/>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Diamond 30">
            <a:extLst>
              <a:ext uri="{FF2B5EF4-FFF2-40B4-BE49-F238E27FC236}">
                <a16:creationId xmlns:a16="http://schemas.microsoft.com/office/drawing/2014/main" id="{6C3EB5A1-3CF0-4BD5-BB53-71BA76F7E118}"/>
              </a:ext>
            </a:extLst>
          </p:cNvPr>
          <p:cNvSpPr/>
          <p:nvPr/>
        </p:nvSpPr>
        <p:spPr>
          <a:xfrm>
            <a:off x="11438526" y="5473489"/>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07DED52A-6554-4E8F-991E-8854317480D7}"/>
              </a:ext>
            </a:extLst>
          </p:cNvPr>
          <p:cNvSpPr/>
          <p:nvPr/>
        </p:nvSpPr>
        <p:spPr>
          <a:xfrm>
            <a:off x="11442621" y="6173661"/>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9F0825D9-D869-4D5D-A365-028BEBB07060}"/>
              </a:ext>
            </a:extLst>
          </p:cNvPr>
          <p:cNvSpPr/>
          <p:nvPr/>
        </p:nvSpPr>
        <p:spPr>
          <a:xfrm>
            <a:off x="11438526" y="4730067"/>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8C26EEF-D283-4DD8-BA13-CA872CD5E88C}"/>
              </a:ext>
            </a:extLst>
          </p:cNvPr>
          <p:cNvGrpSpPr/>
          <p:nvPr/>
        </p:nvGrpSpPr>
        <p:grpSpPr>
          <a:xfrm>
            <a:off x="4565976" y="6126559"/>
            <a:ext cx="2620319" cy="525185"/>
            <a:chOff x="1612709" y="1258934"/>
            <a:chExt cx="2620319" cy="525185"/>
          </a:xfrm>
        </p:grpSpPr>
        <p:sp>
          <p:nvSpPr>
            <p:cNvPr id="57" name="Freeform: Shape 56">
              <a:extLst>
                <a:ext uri="{FF2B5EF4-FFF2-40B4-BE49-F238E27FC236}">
                  <a16:creationId xmlns:a16="http://schemas.microsoft.com/office/drawing/2014/main" id="{A9467519-5E0B-4E6B-9359-7E49C0706C2B}"/>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AEFEB52-FE38-4D1D-B189-3A81736D9B49}"/>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2AA1CC3-41D1-415C-A91D-92587CBEE18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089BAA9-7096-4069-94C8-F31FA62FCA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1AE6A12-AF3E-4D92-B280-982F8F45A34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E7AE893-C87F-4E20-8338-207E7E402923}"/>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D2B1CE0-3722-4429-9BCC-BCA8EA8C459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C435A21D-BB8D-47E6-B0C5-84D129A316CC}"/>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CD5C712-24B8-4B93-9E76-6E21E3193AF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6237FA5-50EE-4D3A-91D0-5532374AC4B2}"/>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D586D65-0394-44D8-80E0-4B4A93DF26C6}"/>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AFBE29C-3F71-4D3C-B2C1-72D45ACB7CA2}"/>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437E719-DC10-4DA9-A443-CDD04893ACDA}"/>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147AD15-8420-4CAD-8F30-F46A6E07F04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1B444EA-0EC8-4E21-931B-55F59305D867}"/>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1D0208-2E19-4715-B5ED-5797679ED22E}"/>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0BBAC55-BC90-4750-B79F-D4846F53907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CF9F9D1-DA89-4347-89D3-C0BE28BD22A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BA5B2F2-70DE-4DE5-8C19-2C08A5A2569A}"/>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B708652-88ED-4B51-BD25-6EA651D81717}"/>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FD02C0-8DB8-4390-8108-FEFD943E4B67}"/>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29" name="Diamond 28">
            <a:extLst>
              <a:ext uri="{FF2B5EF4-FFF2-40B4-BE49-F238E27FC236}">
                <a16:creationId xmlns:a16="http://schemas.microsoft.com/office/drawing/2014/main" id="{054C6852-9435-4614-9AEA-A0630E3781E5}"/>
              </a:ext>
            </a:extLst>
          </p:cNvPr>
          <p:cNvSpPr/>
          <p:nvPr/>
        </p:nvSpPr>
        <p:spPr>
          <a:xfrm>
            <a:off x="11438526" y="5823575"/>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8481DF72-1677-3174-56D6-2EAC381E1C2C}"/>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ANALISIS Y DISEÑO DE LA BASE DE DATOS</a:t>
            </a:r>
          </a:p>
        </p:txBody>
      </p:sp>
      <p:pic>
        <p:nvPicPr>
          <p:cNvPr id="9" name="Imagen 8">
            <a:extLst>
              <a:ext uri="{FF2B5EF4-FFF2-40B4-BE49-F238E27FC236}">
                <a16:creationId xmlns:a16="http://schemas.microsoft.com/office/drawing/2014/main" id="{D592EE7A-2215-670F-1F17-44557FF45A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t="27484" b="28706"/>
          <a:stretch/>
        </p:blipFill>
        <p:spPr>
          <a:xfrm>
            <a:off x="0" y="3226205"/>
            <a:ext cx="7386197" cy="3246480"/>
          </a:xfrm>
          <a:prstGeom prst="rect">
            <a:avLst/>
          </a:prstGeom>
        </p:spPr>
      </p:pic>
      <p:sp>
        <p:nvSpPr>
          <p:cNvPr id="12" name="CuadroTexto 11">
            <a:extLst>
              <a:ext uri="{FF2B5EF4-FFF2-40B4-BE49-F238E27FC236}">
                <a16:creationId xmlns:a16="http://schemas.microsoft.com/office/drawing/2014/main" id="{4ACAA49E-B161-9B84-FFA6-5BA93F2E91B9}"/>
              </a:ext>
            </a:extLst>
          </p:cNvPr>
          <p:cNvSpPr txBox="1"/>
          <p:nvPr/>
        </p:nvSpPr>
        <p:spPr>
          <a:xfrm>
            <a:off x="333652" y="1578077"/>
            <a:ext cx="9247238" cy="19389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MX" sz="2000" dirty="0">
                <a:solidFill>
                  <a:schemeClr val="bg1"/>
                </a:solidFill>
                <a:latin typeface="Cascadia Code" panose="020B0609020000020004" pitchFamily="49" charset="0"/>
                <a:cs typeface="Cascadia Code" panose="020B0609020000020004" pitchFamily="49" charset="0"/>
              </a:rPr>
              <a:t>Contexto: Dado a lo descrito anteriormente en la introducción </a:t>
            </a:r>
            <a:r>
              <a:rPr lang="es-MX" sz="2000" b="1" dirty="0" err="1">
                <a:solidFill>
                  <a:schemeClr val="bg1"/>
                </a:solidFill>
                <a:latin typeface="Cascadia Code" panose="020B0609020000020004" pitchFamily="49" charset="0"/>
                <a:cs typeface="Cascadia Code" panose="020B0609020000020004" pitchFamily="49" charset="0"/>
              </a:rPr>
              <a:t>Spartan</a:t>
            </a:r>
            <a:r>
              <a:rPr lang="es-MX" sz="2000" b="1" dirty="0">
                <a:solidFill>
                  <a:schemeClr val="bg1"/>
                </a:solidFill>
                <a:latin typeface="Cascadia Code" panose="020B0609020000020004" pitchFamily="49" charset="0"/>
                <a:cs typeface="Cascadia Code" panose="020B0609020000020004" pitchFamily="49" charset="0"/>
              </a:rPr>
              <a:t> </a:t>
            </a:r>
            <a:r>
              <a:rPr lang="es-MX" sz="2000" b="1" dirty="0" err="1">
                <a:solidFill>
                  <a:schemeClr val="bg1"/>
                </a:solidFill>
                <a:latin typeface="Cascadia Code" panose="020B0609020000020004" pitchFamily="49" charset="0"/>
                <a:cs typeface="Cascadia Code" panose="020B0609020000020004" pitchFamily="49" charset="0"/>
              </a:rPr>
              <a:t>Game</a:t>
            </a:r>
            <a:r>
              <a:rPr lang="es-MX" sz="2000" b="1" dirty="0">
                <a:solidFill>
                  <a:schemeClr val="bg1"/>
                </a:solidFill>
                <a:latin typeface="Cascadia Code" panose="020B0609020000020004" pitchFamily="49" charset="0"/>
                <a:cs typeface="Cascadia Code" panose="020B0609020000020004" pitchFamily="49" charset="0"/>
              </a:rPr>
              <a:t> Shop (Nombre Ficticio), </a:t>
            </a:r>
            <a:r>
              <a:rPr lang="es-MX" sz="2000" dirty="0">
                <a:solidFill>
                  <a:schemeClr val="bg1"/>
                </a:solidFill>
                <a:latin typeface="Cascadia Code" panose="020B0609020000020004" pitchFamily="49" charset="0"/>
                <a:cs typeface="Cascadia Code" panose="020B0609020000020004" pitchFamily="49" charset="0"/>
              </a:rPr>
              <a:t>es un sistema de ventas creado para una tienda de Tecnología, este sistema permite facilitar la Administración de la misma además de que la hace eficiente al momento de resguardar los datos. </a:t>
            </a:r>
          </a:p>
        </p:txBody>
      </p:sp>
      <p:pic>
        <p:nvPicPr>
          <p:cNvPr id="11" name="Imagen 10">
            <a:extLst>
              <a:ext uri="{FF2B5EF4-FFF2-40B4-BE49-F238E27FC236}">
                <a16:creationId xmlns:a16="http://schemas.microsoft.com/office/drawing/2014/main" id="{342F8E0A-7BC1-09C4-92C0-58B4D1EFF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4693" y="3075720"/>
            <a:ext cx="3547450" cy="3547450"/>
          </a:xfrm>
          <a:prstGeom prst="rect">
            <a:avLst/>
          </a:prstGeom>
        </p:spPr>
      </p:pic>
    </p:spTree>
    <p:extLst>
      <p:ext uri="{BB962C8B-B14F-4D97-AF65-F5344CB8AC3E}">
        <p14:creationId xmlns:p14="http://schemas.microsoft.com/office/powerpoint/2010/main" val="6240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FB4B402-7DFF-63F5-A4B6-BC1E66554E2D}"/>
              </a:ext>
            </a:extLst>
          </p:cNvPr>
          <p:cNvGrpSpPr/>
          <p:nvPr/>
        </p:nvGrpSpPr>
        <p:grpSpPr>
          <a:xfrm flipH="1">
            <a:off x="160811" y="304271"/>
            <a:ext cx="3634011" cy="1097280"/>
            <a:chOff x="8230329" y="5360525"/>
            <a:chExt cx="3634011" cy="1097280"/>
          </a:xfrm>
        </p:grpSpPr>
        <p:sp>
          <p:nvSpPr>
            <p:cNvPr id="19" name="Rectangle 20">
              <a:extLst>
                <a:ext uri="{FF2B5EF4-FFF2-40B4-BE49-F238E27FC236}">
                  <a16:creationId xmlns:a16="http://schemas.microsoft.com/office/drawing/2014/main" id="{ADB745F0-DCA3-EA89-2B85-F68E4DE4D94E}"/>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21">
              <a:extLst>
                <a:ext uri="{FF2B5EF4-FFF2-40B4-BE49-F238E27FC236}">
                  <a16:creationId xmlns:a16="http://schemas.microsoft.com/office/drawing/2014/main" id="{7C2A92F3-FE95-C9FD-CFE3-9FB417761AA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2">
            <a:extLst>
              <a:ext uri="{FF2B5EF4-FFF2-40B4-BE49-F238E27FC236}">
                <a16:creationId xmlns:a16="http://schemas.microsoft.com/office/drawing/2014/main" id="{6F0F5410-1EFF-E517-440E-81474B42C895}"/>
              </a:ext>
            </a:extLst>
          </p:cNvPr>
          <p:cNvGrpSpPr/>
          <p:nvPr/>
        </p:nvGrpSpPr>
        <p:grpSpPr>
          <a:xfrm flipV="1">
            <a:off x="7178652" y="253788"/>
            <a:ext cx="3643536" cy="1106806"/>
            <a:chOff x="8230329" y="5360525"/>
            <a:chExt cx="3643536" cy="1106806"/>
          </a:xfrm>
        </p:grpSpPr>
        <p:sp>
          <p:nvSpPr>
            <p:cNvPr id="24" name="Rectangle 23">
              <a:extLst>
                <a:ext uri="{FF2B5EF4-FFF2-40B4-BE49-F238E27FC236}">
                  <a16:creationId xmlns:a16="http://schemas.microsoft.com/office/drawing/2014/main" id="{014D67AB-F231-230B-204F-FA6C9B79760D}"/>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92F1E9E-E715-2CD9-D2CD-4937BE5C2D0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uadroTexto 25">
            <a:extLst>
              <a:ext uri="{FF2B5EF4-FFF2-40B4-BE49-F238E27FC236}">
                <a16:creationId xmlns:a16="http://schemas.microsoft.com/office/drawing/2014/main" id="{7405690B-544F-8F06-B65F-E12E2568FD2F}"/>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35" name="Diamond 29">
            <a:extLst>
              <a:ext uri="{FF2B5EF4-FFF2-40B4-BE49-F238E27FC236}">
                <a16:creationId xmlns:a16="http://schemas.microsoft.com/office/drawing/2014/main" id="{D1C856EA-E477-F3E6-AD01-2CFC8E59A857}"/>
              </a:ext>
            </a:extLst>
          </p:cNvPr>
          <p:cNvSpPr/>
          <p:nvPr/>
        </p:nvSpPr>
        <p:spPr>
          <a:xfrm>
            <a:off x="11438526" y="512340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Diamond 30">
            <a:extLst>
              <a:ext uri="{FF2B5EF4-FFF2-40B4-BE49-F238E27FC236}">
                <a16:creationId xmlns:a16="http://schemas.microsoft.com/office/drawing/2014/main" id="{CE46A439-8245-8E91-4CFD-20B00B302B09}"/>
              </a:ext>
            </a:extLst>
          </p:cNvPr>
          <p:cNvSpPr/>
          <p:nvPr/>
        </p:nvSpPr>
        <p:spPr>
          <a:xfrm>
            <a:off x="11438526" y="547348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iamond 32">
            <a:extLst>
              <a:ext uri="{FF2B5EF4-FFF2-40B4-BE49-F238E27FC236}">
                <a16:creationId xmlns:a16="http://schemas.microsoft.com/office/drawing/2014/main" id="{A07DE833-FA85-CFAB-DD10-DF346D4DC1C5}"/>
              </a:ext>
            </a:extLst>
          </p:cNvPr>
          <p:cNvSpPr/>
          <p:nvPr/>
        </p:nvSpPr>
        <p:spPr>
          <a:xfrm>
            <a:off x="11438526" y="4730067"/>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28">
            <a:extLst>
              <a:ext uri="{FF2B5EF4-FFF2-40B4-BE49-F238E27FC236}">
                <a16:creationId xmlns:a16="http://schemas.microsoft.com/office/drawing/2014/main" id="{E64723D8-7960-FCF5-49EF-FD3540F088E5}"/>
              </a:ext>
            </a:extLst>
          </p:cNvPr>
          <p:cNvSpPr/>
          <p:nvPr/>
        </p:nvSpPr>
        <p:spPr>
          <a:xfrm>
            <a:off x="11438526" y="582357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29">
            <a:extLst>
              <a:ext uri="{FF2B5EF4-FFF2-40B4-BE49-F238E27FC236}">
                <a16:creationId xmlns:a16="http://schemas.microsoft.com/office/drawing/2014/main" id="{9A9D2A99-7671-9C9F-A9FE-9B8A1E1E4FEC}"/>
              </a:ext>
            </a:extLst>
          </p:cNvPr>
          <p:cNvSpPr/>
          <p:nvPr/>
        </p:nvSpPr>
        <p:spPr>
          <a:xfrm>
            <a:off x="528639" y="208996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iamond 30">
            <a:extLst>
              <a:ext uri="{FF2B5EF4-FFF2-40B4-BE49-F238E27FC236}">
                <a16:creationId xmlns:a16="http://schemas.microsoft.com/office/drawing/2014/main" id="{AA55A04F-3E81-05A6-6331-0C8ADB1024E6}"/>
              </a:ext>
            </a:extLst>
          </p:cNvPr>
          <p:cNvSpPr/>
          <p:nvPr/>
        </p:nvSpPr>
        <p:spPr>
          <a:xfrm>
            <a:off x="528639" y="244004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iamond 31">
            <a:extLst>
              <a:ext uri="{FF2B5EF4-FFF2-40B4-BE49-F238E27FC236}">
                <a16:creationId xmlns:a16="http://schemas.microsoft.com/office/drawing/2014/main" id="{0780DDE2-6865-12D5-E23A-BA506A5B347A}"/>
              </a:ext>
            </a:extLst>
          </p:cNvPr>
          <p:cNvSpPr/>
          <p:nvPr/>
        </p:nvSpPr>
        <p:spPr>
          <a:xfrm>
            <a:off x="532734" y="3140221"/>
            <a:ext cx="432491" cy="432491"/>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28">
            <a:extLst>
              <a:ext uri="{FF2B5EF4-FFF2-40B4-BE49-F238E27FC236}">
                <a16:creationId xmlns:a16="http://schemas.microsoft.com/office/drawing/2014/main" id="{3474B487-7615-E32E-F755-DCBCEF7BD115}"/>
              </a:ext>
            </a:extLst>
          </p:cNvPr>
          <p:cNvSpPr/>
          <p:nvPr/>
        </p:nvSpPr>
        <p:spPr>
          <a:xfrm>
            <a:off x="528639" y="279013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29">
            <a:extLst>
              <a:ext uri="{FF2B5EF4-FFF2-40B4-BE49-F238E27FC236}">
                <a16:creationId xmlns:a16="http://schemas.microsoft.com/office/drawing/2014/main" id="{33654703-BC71-BB9C-9D12-073DDD1542B8}"/>
              </a:ext>
            </a:extLst>
          </p:cNvPr>
          <p:cNvSpPr/>
          <p:nvPr/>
        </p:nvSpPr>
        <p:spPr>
          <a:xfrm>
            <a:off x="520469" y="3930639"/>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Diamond 30">
            <a:extLst>
              <a:ext uri="{FF2B5EF4-FFF2-40B4-BE49-F238E27FC236}">
                <a16:creationId xmlns:a16="http://schemas.microsoft.com/office/drawing/2014/main" id="{A901DD50-06BE-0245-4541-A3CC0AC149AD}"/>
              </a:ext>
            </a:extLst>
          </p:cNvPr>
          <p:cNvSpPr/>
          <p:nvPr/>
        </p:nvSpPr>
        <p:spPr>
          <a:xfrm>
            <a:off x="520469" y="4280725"/>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32">
            <a:extLst>
              <a:ext uri="{FF2B5EF4-FFF2-40B4-BE49-F238E27FC236}">
                <a16:creationId xmlns:a16="http://schemas.microsoft.com/office/drawing/2014/main" id="{AEFBD356-22C9-BA6D-4805-46EE4A945270}"/>
              </a:ext>
            </a:extLst>
          </p:cNvPr>
          <p:cNvSpPr/>
          <p:nvPr/>
        </p:nvSpPr>
        <p:spPr>
          <a:xfrm>
            <a:off x="520469" y="3537303"/>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28">
            <a:extLst>
              <a:ext uri="{FF2B5EF4-FFF2-40B4-BE49-F238E27FC236}">
                <a16:creationId xmlns:a16="http://schemas.microsoft.com/office/drawing/2014/main" id="{5920B5A9-59C1-3B73-CA4E-4E66FD066286}"/>
              </a:ext>
            </a:extLst>
          </p:cNvPr>
          <p:cNvSpPr/>
          <p:nvPr/>
        </p:nvSpPr>
        <p:spPr>
          <a:xfrm>
            <a:off x="520469" y="4630811"/>
            <a:ext cx="436586" cy="436586"/>
          </a:xfrm>
          <a:prstGeom prst="diamond">
            <a:avLst/>
          </a:prstGeom>
          <a:solidFill>
            <a:schemeClr val="tx1">
              <a:lumMod val="75000"/>
              <a:lumOff val="25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29">
            <a:extLst>
              <a:ext uri="{FF2B5EF4-FFF2-40B4-BE49-F238E27FC236}">
                <a16:creationId xmlns:a16="http://schemas.microsoft.com/office/drawing/2014/main" id="{3B3D9670-E6CA-8A65-50C6-1E251962B3B8}"/>
              </a:ext>
            </a:extLst>
          </p:cNvPr>
          <p:cNvSpPr/>
          <p:nvPr/>
        </p:nvSpPr>
        <p:spPr>
          <a:xfrm>
            <a:off x="11438526" y="3329723"/>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Diamond 30">
            <a:extLst>
              <a:ext uri="{FF2B5EF4-FFF2-40B4-BE49-F238E27FC236}">
                <a16:creationId xmlns:a16="http://schemas.microsoft.com/office/drawing/2014/main" id="{46037320-2CEB-211F-DEF1-9E766ABD8C83}"/>
              </a:ext>
            </a:extLst>
          </p:cNvPr>
          <p:cNvSpPr/>
          <p:nvPr/>
        </p:nvSpPr>
        <p:spPr>
          <a:xfrm>
            <a:off x="11438526" y="3679809"/>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iamond 31">
            <a:extLst>
              <a:ext uri="{FF2B5EF4-FFF2-40B4-BE49-F238E27FC236}">
                <a16:creationId xmlns:a16="http://schemas.microsoft.com/office/drawing/2014/main" id="{569E08DB-291F-DB4C-7430-6E43D25DB676}"/>
              </a:ext>
            </a:extLst>
          </p:cNvPr>
          <p:cNvSpPr/>
          <p:nvPr/>
        </p:nvSpPr>
        <p:spPr>
          <a:xfrm>
            <a:off x="11442621" y="4379981"/>
            <a:ext cx="432491" cy="432491"/>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28">
            <a:extLst>
              <a:ext uri="{FF2B5EF4-FFF2-40B4-BE49-F238E27FC236}">
                <a16:creationId xmlns:a16="http://schemas.microsoft.com/office/drawing/2014/main" id="{6699A790-D86F-93F5-29C2-8EF6DAE01412}"/>
              </a:ext>
            </a:extLst>
          </p:cNvPr>
          <p:cNvSpPr/>
          <p:nvPr/>
        </p:nvSpPr>
        <p:spPr>
          <a:xfrm>
            <a:off x="11438526" y="4029895"/>
            <a:ext cx="436586" cy="436586"/>
          </a:xfrm>
          <a:prstGeom prst="diamond">
            <a:avLst/>
          </a:prstGeom>
          <a:solidFill>
            <a:schemeClr val="tx1">
              <a:lumMod val="75000"/>
              <a:lumOff val="25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BE41FCC-F100-90F1-ABD1-482333C99ED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84755" y="2059758"/>
            <a:ext cx="2809771" cy="1512953"/>
          </a:xfrm>
          <a:prstGeom prst="rect">
            <a:avLst/>
          </a:prstGeom>
        </p:spPr>
      </p:pic>
      <p:pic>
        <p:nvPicPr>
          <p:cNvPr id="6" name="Imagen 5">
            <a:extLst>
              <a:ext uri="{FF2B5EF4-FFF2-40B4-BE49-F238E27FC236}">
                <a16:creationId xmlns:a16="http://schemas.microsoft.com/office/drawing/2014/main" id="{F0BCD622-5D5E-6FC1-12A3-41374A6B96B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265847" y="1558260"/>
            <a:ext cx="2164596" cy="2014451"/>
          </a:xfrm>
          <a:prstGeom prst="rect">
            <a:avLst/>
          </a:prstGeom>
        </p:spPr>
      </p:pic>
      <p:pic>
        <p:nvPicPr>
          <p:cNvPr id="10" name="Imagen 9">
            <a:extLst>
              <a:ext uri="{FF2B5EF4-FFF2-40B4-BE49-F238E27FC236}">
                <a16:creationId xmlns:a16="http://schemas.microsoft.com/office/drawing/2014/main" id="{9F35F4D0-D5AF-378B-11B1-69C53073BBA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584755" y="3889691"/>
            <a:ext cx="2809771" cy="1889330"/>
          </a:xfrm>
          <a:prstGeom prst="rect">
            <a:avLst/>
          </a:prstGeom>
        </p:spPr>
      </p:pic>
      <p:pic>
        <p:nvPicPr>
          <p:cNvPr id="12" name="Imagen 11">
            <a:extLst>
              <a:ext uri="{FF2B5EF4-FFF2-40B4-BE49-F238E27FC236}">
                <a16:creationId xmlns:a16="http://schemas.microsoft.com/office/drawing/2014/main" id="{13AF938D-AAAB-0605-BFAA-435FE32642B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265847" y="3887757"/>
            <a:ext cx="2471705" cy="2154111"/>
          </a:xfrm>
          <a:prstGeom prst="rect">
            <a:avLst/>
          </a:prstGeom>
        </p:spPr>
      </p:pic>
    </p:spTree>
    <p:extLst>
      <p:ext uri="{BB962C8B-B14F-4D97-AF65-F5344CB8AC3E}">
        <p14:creationId xmlns:p14="http://schemas.microsoft.com/office/powerpoint/2010/main" val="364653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1">
            <a:extLst>
              <a:ext uri="{FF2B5EF4-FFF2-40B4-BE49-F238E27FC236}">
                <a16:creationId xmlns:a16="http://schemas.microsoft.com/office/drawing/2014/main" id="{58473811-BECC-989E-304C-80C7727B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92992"/>
            <a:ext cx="12192000" cy="1006061"/>
          </a:xfrm>
          <a:prstGeom prst="rect">
            <a:avLst/>
          </a:prstGeom>
        </p:spPr>
      </p:pic>
      <p:grpSp>
        <p:nvGrpSpPr>
          <p:cNvPr id="47" name="Group 19">
            <a:extLst>
              <a:ext uri="{FF2B5EF4-FFF2-40B4-BE49-F238E27FC236}">
                <a16:creationId xmlns:a16="http://schemas.microsoft.com/office/drawing/2014/main" id="{2E65F820-6930-17B9-F0DA-D0CB7B070983}"/>
              </a:ext>
            </a:extLst>
          </p:cNvPr>
          <p:cNvGrpSpPr/>
          <p:nvPr/>
        </p:nvGrpSpPr>
        <p:grpSpPr>
          <a:xfrm flipH="1">
            <a:off x="160811" y="304271"/>
            <a:ext cx="3634011" cy="1097280"/>
            <a:chOff x="8230329" y="5360525"/>
            <a:chExt cx="3634011" cy="1097280"/>
          </a:xfrm>
        </p:grpSpPr>
        <p:sp>
          <p:nvSpPr>
            <p:cNvPr id="48" name="Rectangle 20">
              <a:extLst>
                <a:ext uri="{FF2B5EF4-FFF2-40B4-BE49-F238E27FC236}">
                  <a16:creationId xmlns:a16="http://schemas.microsoft.com/office/drawing/2014/main" id="{50E665BD-205B-2ABB-9722-26297EBDBFB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21">
              <a:extLst>
                <a:ext uri="{FF2B5EF4-FFF2-40B4-BE49-F238E27FC236}">
                  <a16:creationId xmlns:a16="http://schemas.microsoft.com/office/drawing/2014/main" id="{63FF8DF7-22B9-BFFB-7698-0D881E90F4C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22">
            <a:extLst>
              <a:ext uri="{FF2B5EF4-FFF2-40B4-BE49-F238E27FC236}">
                <a16:creationId xmlns:a16="http://schemas.microsoft.com/office/drawing/2014/main" id="{0DF813F0-3D94-94E5-6331-690B8E94285D}"/>
              </a:ext>
            </a:extLst>
          </p:cNvPr>
          <p:cNvGrpSpPr/>
          <p:nvPr/>
        </p:nvGrpSpPr>
        <p:grpSpPr>
          <a:xfrm flipV="1">
            <a:off x="7178652" y="253788"/>
            <a:ext cx="3643536" cy="1106806"/>
            <a:chOff x="8230329" y="5360525"/>
            <a:chExt cx="3643536" cy="1106806"/>
          </a:xfrm>
        </p:grpSpPr>
        <p:sp>
          <p:nvSpPr>
            <p:cNvPr id="51" name="Rectangle 23">
              <a:extLst>
                <a:ext uri="{FF2B5EF4-FFF2-40B4-BE49-F238E27FC236}">
                  <a16:creationId xmlns:a16="http://schemas.microsoft.com/office/drawing/2014/main" id="{86B46AAA-A7B2-F71C-047F-0F1C2D84E0E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24">
              <a:extLst>
                <a:ext uri="{FF2B5EF4-FFF2-40B4-BE49-F238E27FC236}">
                  <a16:creationId xmlns:a16="http://schemas.microsoft.com/office/drawing/2014/main" id="{791DB77E-B6FE-5D3E-4FE6-A467854B80D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uadroTexto 52">
            <a:extLst>
              <a:ext uri="{FF2B5EF4-FFF2-40B4-BE49-F238E27FC236}">
                <a16:creationId xmlns:a16="http://schemas.microsoft.com/office/drawing/2014/main" id="{091D35AB-C2F8-4D61-07EB-61AE3B904D07}"/>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55" name="Diamond 29">
            <a:extLst>
              <a:ext uri="{FF2B5EF4-FFF2-40B4-BE49-F238E27FC236}">
                <a16:creationId xmlns:a16="http://schemas.microsoft.com/office/drawing/2014/main" id="{F624E05F-AC02-C771-C8EE-6CC818362EE6}"/>
              </a:ext>
            </a:extLst>
          </p:cNvPr>
          <p:cNvSpPr/>
          <p:nvPr/>
        </p:nvSpPr>
        <p:spPr>
          <a:xfrm>
            <a:off x="520469" y="3930639"/>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Diamond 30">
            <a:extLst>
              <a:ext uri="{FF2B5EF4-FFF2-40B4-BE49-F238E27FC236}">
                <a16:creationId xmlns:a16="http://schemas.microsoft.com/office/drawing/2014/main" id="{27B3CC60-823B-68DE-BB56-76815558B053}"/>
              </a:ext>
            </a:extLst>
          </p:cNvPr>
          <p:cNvSpPr/>
          <p:nvPr/>
        </p:nvSpPr>
        <p:spPr>
          <a:xfrm>
            <a:off x="520469" y="4280725"/>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31">
            <a:extLst>
              <a:ext uri="{FF2B5EF4-FFF2-40B4-BE49-F238E27FC236}">
                <a16:creationId xmlns:a16="http://schemas.microsoft.com/office/drawing/2014/main" id="{BC84DA42-B7D7-560A-C35D-798FA3B266FE}"/>
              </a:ext>
            </a:extLst>
          </p:cNvPr>
          <p:cNvSpPr/>
          <p:nvPr/>
        </p:nvSpPr>
        <p:spPr>
          <a:xfrm>
            <a:off x="524564" y="4980897"/>
            <a:ext cx="432491" cy="432491"/>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28">
            <a:extLst>
              <a:ext uri="{FF2B5EF4-FFF2-40B4-BE49-F238E27FC236}">
                <a16:creationId xmlns:a16="http://schemas.microsoft.com/office/drawing/2014/main" id="{65F0F4B6-2929-00F1-7774-C1A535088BB3}"/>
              </a:ext>
            </a:extLst>
          </p:cNvPr>
          <p:cNvSpPr/>
          <p:nvPr/>
        </p:nvSpPr>
        <p:spPr>
          <a:xfrm>
            <a:off x="520469" y="4630811"/>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29">
            <a:extLst>
              <a:ext uri="{FF2B5EF4-FFF2-40B4-BE49-F238E27FC236}">
                <a16:creationId xmlns:a16="http://schemas.microsoft.com/office/drawing/2014/main" id="{93B4B4EA-6F3A-F7C9-1A3E-6EF3EA5A92D3}"/>
              </a:ext>
            </a:extLst>
          </p:cNvPr>
          <p:cNvSpPr/>
          <p:nvPr/>
        </p:nvSpPr>
        <p:spPr>
          <a:xfrm>
            <a:off x="11306457" y="1758778"/>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iamond 30">
            <a:extLst>
              <a:ext uri="{FF2B5EF4-FFF2-40B4-BE49-F238E27FC236}">
                <a16:creationId xmlns:a16="http://schemas.microsoft.com/office/drawing/2014/main" id="{072F9A6E-2B9B-063C-9DBA-96D36D1BD2E6}"/>
              </a:ext>
            </a:extLst>
          </p:cNvPr>
          <p:cNvSpPr/>
          <p:nvPr/>
        </p:nvSpPr>
        <p:spPr>
          <a:xfrm>
            <a:off x="11306457" y="2108864"/>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31">
            <a:extLst>
              <a:ext uri="{FF2B5EF4-FFF2-40B4-BE49-F238E27FC236}">
                <a16:creationId xmlns:a16="http://schemas.microsoft.com/office/drawing/2014/main" id="{F1E543D1-DC56-6588-9A88-7DCCF142D5AD}"/>
              </a:ext>
            </a:extLst>
          </p:cNvPr>
          <p:cNvSpPr/>
          <p:nvPr/>
        </p:nvSpPr>
        <p:spPr>
          <a:xfrm>
            <a:off x="11310552" y="2809036"/>
            <a:ext cx="432491" cy="432491"/>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28">
            <a:extLst>
              <a:ext uri="{FF2B5EF4-FFF2-40B4-BE49-F238E27FC236}">
                <a16:creationId xmlns:a16="http://schemas.microsoft.com/office/drawing/2014/main" id="{714E4BAB-D17A-EFDA-0AB7-5798FA8C261B}"/>
              </a:ext>
            </a:extLst>
          </p:cNvPr>
          <p:cNvSpPr/>
          <p:nvPr/>
        </p:nvSpPr>
        <p:spPr>
          <a:xfrm>
            <a:off x="11306457" y="2458950"/>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a:extLst>
              <a:ext uri="{FF2B5EF4-FFF2-40B4-BE49-F238E27FC236}">
                <a16:creationId xmlns:a16="http://schemas.microsoft.com/office/drawing/2014/main" id="{C0799B1E-0F71-0788-0026-C888FDA4801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99225" y="2299698"/>
            <a:ext cx="2796519" cy="2484847"/>
          </a:xfrm>
          <a:prstGeom prst="rect">
            <a:avLst/>
          </a:prstGeom>
        </p:spPr>
      </p:pic>
      <p:pic>
        <p:nvPicPr>
          <p:cNvPr id="4" name="Imagen 3">
            <a:extLst>
              <a:ext uri="{FF2B5EF4-FFF2-40B4-BE49-F238E27FC236}">
                <a16:creationId xmlns:a16="http://schemas.microsoft.com/office/drawing/2014/main" id="{A235A7E1-8BCF-AEF8-E2BA-D1E406FCC575}"/>
              </a:ext>
            </a:extLst>
          </p:cNvPr>
          <p:cNvPicPr>
            <a:picLocks noChangeAspect="1"/>
          </p:cNvPicPr>
          <p:nvPr/>
        </p:nvPicPr>
        <p:blipFill>
          <a:blip r:embed="rId5"/>
          <a:stretch>
            <a:fillRect/>
          </a:stretch>
        </p:blipFill>
        <p:spPr>
          <a:xfrm>
            <a:off x="4637738" y="2287595"/>
            <a:ext cx="2362017" cy="2484846"/>
          </a:xfrm>
          <a:prstGeom prst="rect">
            <a:avLst/>
          </a:prstGeom>
        </p:spPr>
      </p:pic>
      <p:pic>
        <p:nvPicPr>
          <p:cNvPr id="8" name="Imagen 7">
            <a:extLst>
              <a:ext uri="{FF2B5EF4-FFF2-40B4-BE49-F238E27FC236}">
                <a16:creationId xmlns:a16="http://schemas.microsoft.com/office/drawing/2014/main" id="{3B8E2A87-6734-E0FA-B691-3B5C1418A32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441749" y="2317349"/>
            <a:ext cx="2510634" cy="2399961"/>
          </a:xfrm>
          <a:prstGeom prst="rect">
            <a:avLst/>
          </a:prstGeom>
        </p:spPr>
      </p:pic>
    </p:spTree>
    <p:extLst>
      <p:ext uri="{BB962C8B-B14F-4D97-AF65-F5344CB8AC3E}">
        <p14:creationId xmlns:p14="http://schemas.microsoft.com/office/powerpoint/2010/main" val="73918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그림 1">
            <a:extLst>
              <a:ext uri="{FF2B5EF4-FFF2-40B4-BE49-F238E27FC236}">
                <a16:creationId xmlns:a16="http://schemas.microsoft.com/office/drawing/2014/main" id="{58473811-BECC-989E-304C-80C7727B3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92992"/>
            <a:ext cx="12192000" cy="1006061"/>
          </a:xfrm>
          <a:prstGeom prst="rect">
            <a:avLst/>
          </a:prstGeom>
        </p:spPr>
      </p:pic>
      <p:grpSp>
        <p:nvGrpSpPr>
          <p:cNvPr id="47" name="Group 19">
            <a:extLst>
              <a:ext uri="{FF2B5EF4-FFF2-40B4-BE49-F238E27FC236}">
                <a16:creationId xmlns:a16="http://schemas.microsoft.com/office/drawing/2014/main" id="{2E65F820-6930-17B9-F0DA-D0CB7B070983}"/>
              </a:ext>
            </a:extLst>
          </p:cNvPr>
          <p:cNvGrpSpPr/>
          <p:nvPr/>
        </p:nvGrpSpPr>
        <p:grpSpPr>
          <a:xfrm flipH="1">
            <a:off x="160811" y="304271"/>
            <a:ext cx="3634011" cy="1097280"/>
            <a:chOff x="8230329" y="5360525"/>
            <a:chExt cx="3634011" cy="1097280"/>
          </a:xfrm>
        </p:grpSpPr>
        <p:sp>
          <p:nvSpPr>
            <p:cNvPr id="48" name="Rectangle 20">
              <a:extLst>
                <a:ext uri="{FF2B5EF4-FFF2-40B4-BE49-F238E27FC236}">
                  <a16:creationId xmlns:a16="http://schemas.microsoft.com/office/drawing/2014/main" id="{50E665BD-205B-2ABB-9722-26297EBDBFB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21">
              <a:extLst>
                <a:ext uri="{FF2B5EF4-FFF2-40B4-BE49-F238E27FC236}">
                  <a16:creationId xmlns:a16="http://schemas.microsoft.com/office/drawing/2014/main" id="{63FF8DF7-22B9-BFFB-7698-0D881E90F4C0}"/>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22">
            <a:extLst>
              <a:ext uri="{FF2B5EF4-FFF2-40B4-BE49-F238E27FC236}">
                <a16:creationId xmlns:a16="http://schemas.microsoft.com/office/drawing/2014/main" id="{0DF813F0-3D94-94E5-6331-690B8E94285D}"/>
              </a:ext>
            </a:extLst>
          </p:cNvPr>
          <p:cNvGrpSpPr/>
          <p:nvPr/>
        </p:nvGrpSpPr>
        <p:grpSpPr>
          <a:xfrm flipV="1">
            <a:off x="7178652" y="253788"/>
            <a:ext cx="3643536" cy="1106806"/>
            <a:chOff x="8230329" y="5360525"/>
            <a:chExt cx="3643536" cy="1106806"/>
          </a:xfrm>
        </p:grpSpPr>
        <p:sp>
          <p:nvSpPr>
            <p:cNvPr id="51" name="Rectangle 23">
              <a:extLst>
                <a:ext uri="{FF2B5EF4-FFF2-40B4-BE49-F238E27FC236}">
                  <a16:creationId xmlns:a16="http://schemas.microsoft.com/office/drawing/2014/main" id="{86B46AAA-A7B2-F71C-047F-0F1C2D84E0E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24">
              <a:extLst>
                <a:ext uri="{FF2B5EF4-FFF2-40B4-BE49-F238E27FC236}">
                  <a16:creationId xmlns:a16="http://schemas.microsoft.com/office/drawing/2014/main" id="{791DB77E-B6FE-5D3E-4FE6-A467854B80D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uadroTexto 52">
            <a:extLst>
              <a:ext uri="{FF2B5EF4-FFF2-40B4-BE49-F238E27FC236}">
                <a16:creationId xmlns:a16="http://schemas.microsoft.com/office/drawing/2014/main" id="{091D35AB-C2F8-4D61-07EB-61AE3B904D07}"/>
              </a:ext>
            </a:extLst>
          </p:cNvPr>
          <p:cNvSpPr txBox="1"/>
          <p:nvPr/>
        </p:nvSpPr>
        <p:spPr>
          <a:xfrm>
            <a:off x="278193" y="492740"/>
            <a:ext cx="10391707" cy="71508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419" sz="3600" dirty="0">
                <a:solidFill>
                  <a:schemeClr val="bg1"/>
                </a:solidFill>
                <a:latin typeface="Cascadia Code" panose="020B0609020000020004" pitchFamily="49" charset="0"/>
                <a:cs typeface="Cascadia Code" panose="020B0609020000020004" pitchFamily="49" charset="0"/>
              </a:rPr>
              <a:t>IDENTIFICANDO LAS TABLAS NECESARIAS</a:t>
            </a:r>
          </a:p>
        </p:txBody>
      </p:sp>
      <p:sp>
        <p:nvSpPr>
          <p:cNvPr id="55" name="Diamond 29">
            <a:extLst>
              <a:ext uri="{FF2B5EF4-FFF2-40B4-BE49-F238E27FC236}">
                <a16:creationId xmlns:a16="http://schemas.microsoft.com/office/drawing/2014/main" id="{F624E05F-AC02-C771-C8EE-6CC818362EE6}"/>
              </a:ext>
            </a:extLst>
          </p:cNvPr>
          <p:cNvSpPr/>
          <p:nvPr/>
        </p:nvSpPr>
        <p:spPr>
          <a:xfrm>
            <a:off x="520469" y="3930639"/>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Diamond 30">
            <a:extLst>
              <a:ext uri="{FF2B5EF4-FFF2-40B4-BE49-F238E27FC236}">
                <a16:creationId xmlns:a16="http://schemas.microsoft.com/office/drawing/2014/main" id="{27B3CC60-823B-68DE-BB56-76815558B053}"/>
              </a:ext>
            </a:extLst>
          </p:cNvPr>
          <p:cNvSpPr/>
          <p:nvPr/>
        </p:nvSpPr>
        <p:spPr>
          <a:xfrm>
            <a:off x="520469" y="4280725"/>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31">
            <a:extLst>
              <a:ext uri="{FF2B5EF4-FFF2-40B4-BE49-F238E27FC236}">
                <a16:creationId xmlns:a16="http://schemas.microsoft.com/office/drawing/2014/main" id="{BC84DA42-B7D7-560A-C35D-798FA3B266FE}"/>
              </a:ext>
            </a:extLst>
          </p:cNvPr>
          <p:cNvSpPr/>
          <p:nvPr/>
        </p:nvSpPr>
        <p:spPr>
          <a:xfrm>
            <a:off x="524564" y="4980897"/>
            <a:ext cx="432491" cy="432491"/>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28">
            <a:extLst>
              <a:ext uri="{FF2B5EF4-FFF2-40B4-BE49-F238E27FC236}">
                <a16:creationId xmlns:a16="http://schemas.microsoft.com/office/drawing/2014/main" id="{65F0F4B6-2929-00F1-7774-C1A535088BB3}"/>
              </a:ext>
            </a:extLst>
          </p:cNvPr>
          <p:cNvSpPr/>
          <p:nvPr/>
        </p:nvSpPr>
        <p:spPr>
          <a:xfrm>
            <a:off x="520469" y="4630811"/>
            <a:ext cx="436586" cy="436586"/>
          </a:xfrm>
          <a:prstGeom prst="diamond">
            <a:avLst/>
          </a:prstGeom>
          <a:solidFill>
            <a:schemeClr val="tx1">
              <a:lumMod val="75000"/>
              <a:lumOff val="25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29">
            <a:extLst>
              <a:ext uri="{FF2B5EF4-FFF2-40B4-BE49-F238E27FC236}">
                <a16:creationId xmlns:a16="http://schemas.microsoft.com/office/drawing/2014/main" id="{93B4B4EA-6F3A-F7C9-1A3E-6EF3EA5A92D3}"/>
              </a:ext>
            </a:extLst>
          </p:cNvPr>
          <p:cNvSpPr/>
          <p:nvPr/>
        </p:nvSpPr>
        <p:spPr>
          <a:xfrm>
            <a:off x="11306457" y="1758778"/>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iamond 30">
            <a:extLst>
              <a:ext uri="{FF2B5EF4-FFF2-40B4-BE49-F238E27FC236}">
                <a16:creationId xmlns:a16="http://schemas.microsoft.com/office/drawing/2014/main" id="{072F9A6E-2B9B-063C-9DBA-96D36D1BD2E6}"/>
              </a:ext>
            </a:extLst>
          </p:cNvPr>
          <p:cNvSpPr/>
          <p:nvPr/>
        </p:nvSpPr>
        <p:spPr>
          <a:xfrm>
            <a:off x="11306457" y="2108864"/>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31">
            <a:extLst>
              <a:ext uri="{FF2B5EF4-FFF2-40B4-BE49-F238E27FC236}">
                <a16:creationId xmlns:a16="http://schemas.microsoft.com/office/drawing/2014/main" id="{F1E543D1-DC56-6588-9A88-7DCCF142D5AD}"/>
              </a:ext>
            </a:extLst>
          </p:cNvPr>
          <p:cNvSpPr/>
          <p:nvPr/>
        </p:nvSpPr>
        <p:spPr>
          <a:xfrm>
            <a:off x="11310552" y="2809036"/>
            <a:ext cx="432491" cy="432491"/>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iamond 28">
            <a:extLst>
              <a:ext uri="{FF2B5EF4-FFF2-40B4-BE49-F238E27FC236}">
                <a16:creationId xmlns:a16="http://schemas.microsoft.com/office/drawing/2014/main" id="{714E4BAB-D17A-EFDA-0AB7-5798FA8C261B}"/>
              </a:ext>
            </a:extLst>
          </p:cNvPr>
          <p:cNvSpPr/>
          <p:nvPr/>
        </p:nvSpPr>
        <p:spPr>
          <a:xfrm>
            <a:off x="11306457" y="2458950"/>
            <a:ext cx="436586" cy="436586"/>
          </a:xfrm>
          <a:prstGeom prst="diamond">
            <a:avLst/>
          </a:prstGeom>
          <a:solidFill>
            <a:schemeClr val="tx1">
              <a:lumMod val="75000"/>
              <a:lumOff val="25000"/>
            </a:schemeClr>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74D0400D-84BF-E7B1-64AC-7F146354A6C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28681" y="1715355"/>
            <a:ext cx="8406348" cy="4177636"/>
          </a:xfrm>
          <a:prstGeom prst="rect">
            <a:avLst/>
          </a:prstGeom>
        </p:spPr>
      </p:pic>
    </p:spTree>
    <p:extLst>
      <p:ext uri="{BB962C8B-B14F-4D97-AF65-F5344CB8AC3E}">
        <p14:creationId xmlns:p14="http://schemas.microsoft.com/office/powerpoint/2010/main" val="182115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9401" y="339516"/>
            <a:ext cx="11573197" cy="724247"/>
          </a:xfrm>
          <a:prstGeom prst="rect">
            <a:avLst/>
          </a:prstGeom>
        </p:spPr>
        <p:txBody>
          <a:bodyPr/>
          <a:lstStyle/>
          <a:p>
            <a:r>
              <a:rPr lang="en-US" dirty="0">
                <a:latin typeface="Castellar" panose="020A0402060406010301" pitchFamily="18" charset="0"/>
                <a:cs typeface="Cascadia Code" panose="020B0609020000020004" pitchFamily="49" charset="0"/>
              </a:rPr>
              <a:t>DISEÑO DE LA BASE DE DATOS</a:t>
            </a:r>
          </a:p>
        </p:txBody>
      </p:sp>
      <p:grpSp>
        <p:nvGrpSpPr>
          <p:cNvPr id="3" name="Group 19">
            <a:extLst>
              <a:ext uri="{FF2B5EF4-FFF2-40B4-BE49-F238E27FC236}">
                <a16:creationId xmlns:a16="http://schemas.microsoft.com/office/drawing/2014/main" id="{2AE4F055-EA18-AAA4-DCEE-13B8B80D8FEB}"/>
              </a:ext>
            </a:extLst>
          </p:cNvPr>
          <p:cNvGrpSpPr/>
          <p:nvPr/>
        </p:nvGrpSpPr>
        <p:grpSpPr>
          <a:xfrm flipH="1">
            <a:off x="160808" y="167167"/>
            <a:ext cx="3634011" cy="1012712"/>
            <a:chOff x="8230329" y="5360525"/>
            <a:chExt cx="3634011" cy="1097280"/>
          </a:xfrm>
        </p:grpSpPr>
        <p:sp>
          <p:nvSpPr>
            <p:cNvPr id="4" name="Rectangle 20">
              <a:extLst>
                <a:ext uri="{FF2B5EF4-FFF2-40B4-BE49-F238E27FC236}">
                  <a16:creationId xmlns:a16="http://schemas.microsoft.com/office/drawing/2014/main" id="{069983C5-3A34-9868-D0AF-1F8B60D4DB8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21">
              <a:extLst>
                <a:ext uri="{FF2B5EF4-FFF2-40B4-BE49-F238E27FC236}">
                  <a16:creationId xmlns:a16="http://schemas.microsoft.com/office/drawing/2014/main" id="{229BCA61-69EF-1AE4-DBC8-071D636C597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2">
            <a:extLst>
              <a:ext uri="{FF2B5EF4-FFF2-40B4-BE49-F238E27FC236}">
                <a16:creationId xmlns:a16="http://schemas.microsoft.com/office/drawing/2014/main" id="{AD8CFB9D-CCBC-D509-D76A-975E8CAFE24F}"/>
              </a:ext>
            </a:extLst>
          </p:cNvPr>
          <p:cNvGrpSpPr/>
          <p:nvPr/>
        </p:nvGrpSpPr>
        <p:grpSpPr>
          <a:xfrm flipV="1">
            <a:off x="8239062" y="167166"/>
            <a:ext cx="3792128" cy="1012711"/>
            <a:chOff x="8230329" y="5360525"/>
            <a:chExt cx="3643536" cy="1106806"/>
          </a:xfrm>
        </p:grpSpPr>
        <p:sp>
          <p:nvSpPr>
            <p:cNvPr id="7" name="Rectangle 23">
              <a:extLst>
                <a:ext uri="{FF2B5EF4-FFF2-40B4-BE49-F238E27FC236}">
                  <a16:creationId xmlns:a16="http://schemas.microsoft.com/office/drawing/2014/main" id="{A4D33BFE-0FBB-4641-E675-3426C405D1EC}"/>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4">
              <a:extLst>
                <a:ext uri="{FF2B5EF4-FFF2-40B4-BE49-F238E27FC236}">
                  <a16:creationId xmlns:a16="http://schemas.microsoft.com/office/drawing/2014/main" id="{ADF592DE-A053-3950-A670-5B3643C3403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Imagen 10">
            <a:extLst>
              <a:ext uri="{FF2B5EF4-FFF2-40B4-BE49-F238E27FC236}">
                <a16:creationId xmlns:a16="http://schemas.microsoft.com/office/drawing/2014/main" id="{1A6E80FB-2174-9311-4021-A5F8EF76254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09596" y="1603774"/>
            <a:ext cx="6601746" cy="5087060"/>
          </a:xfrm>
          <a:prstGeom prst="rect">
            <a:avLst/>
          </a:prstGeom>
        </p:spPr>
      </p:pic>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2" name="Text Placeholder 1">
            <a:extLst>
              <a:ext uri="{FF2B5EF4-FFF2-40B4-BE49-F238E27FC236}">
                <a16:creationId xmlns:a16="http://schemas.microsoft.com/office/drawing/2014/main" id="{902950B6-993A-259F-C301-332D954FD7FC}"/>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13" name="Group 19">
            <a:extLst>
              <a:ext uri="{FF2B5EF4-FFF2-40B4-BE49-F238E27FC236}">
                <a16:creationId xmlns:a16="http://schemas.microsoft.com/office/drawing/2014/main" id="{CA8DA51D-1D0D-44E9-4C47-25F876F26067}"/>
              </a:ext>
            </a:extLst>
          </p:cNvPr>
          <p:cNvGrpSpPr/>
          <p:nvPr/>
        </p:nvGrpSpPr>
        <p:grpSpPr>
          <a:xfrm flipH="1">
            <a:off x="160808" y="167167"/>
            <a:ext cx="3634011" cy="1012712"/>
            <a:chOff x="8230329" y="5360525"/>
            <a:chExt cx="3634011" cy="1097280"/>
          </a:xfrm>
        </p:grpSpPr>
        <p:sp>
          <p:nvSpPr>
            <p:cNvPr id="14" name="Rectangle 20">
              <a:extLst>
                <a:ext uri="{FF2B5EF4-FFF2-40B4-BE49-F238E27FC236}">
                  <a16:creationId xmlns:a16="http://schemas.microsoft.com/office/drawing/2014/main" id="{A7B6BF4C-3304-7C6C-BD1D-7BAD87B1493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21">
              <a:extLst>
                <a:ext uri="{FF2B5EF4-FFF2-40B4-BE49-F238E27FC236}">
                  <a16:creationId xmlns:a16="http://schemas.microsoft.com/office/drawing/2014/main" id="{E5B9B8AF-0883-C295-72BA-CB6570331A0A}"/>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22">
            <a:extLst>
              <a:ext uri="{FF2B5EF4-FFF2-40B4-BE49-F238E27FC236}">
                <a16:creationId xmlns:a16="http://schemas.microsoft.com/office/drawing/2014/main" id="{20596236-7C86-90C2-8014-7C9C55C2FC28}"/>
              </a:ext>
            </a:extLst>
          </p:cNvPr>
          <p:cNvGrpSpPr/>
          <p:nvPr/>
        </p:nvGrpSpPr>
        <p:grpSpPr>
          <a:xfrm flipV="1">
            <a:off x="2118482" y="167166"/>
            <a:ext cx="3792128" cy="1012711"/>
            <a:chOff x="8230329" y="5360525"/>
            <a:chExt cx="3643536" cy="1106806"/>
          </a:xfrm>
        </p:grpSpPr>
        <p:sp>
          <p:nvSpPr>
            <p:cNvPr id="37" name="Rectangle 23">
              <a:extLst>
                <a:ext uri="{FF2B5EF4-FFF2-40B4-BE49-F238E27FC236}">
                  <a16:creationId xmlns:a16="http://schemas.microsoft.com/office/drawing/2014/main" id="{1000DC90-658C-B0C3-7F97-8AB8EB4640D7}"/>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24">
              <a:extLst>
                <a:ext uri="{FF2B5EF4-FFF2-40B4-BE49-F238E27FC236}">
                  <a16:creationId xmlns:a16="http://schemas.microsoft.com/office/drawing/2014/main" id="{24950C74-6303-5F8C-75DF-6B70984B692B}"/>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C8ABA962-9584-321C-4581-3BA52F567F5D}"/>
              </a:ext>
            </a:extLst>
          </p:cNvPr>
          <p:cNvPicPr>
            <a:picLocks noChangeAspect="1"/>
          </p:cNvPicPr>
          <p:nvPr/>
        </p:nvPicPr>
        <p:blipFill>
          <a:blip r:embed="rId2"/>
          <a:stretch>
            <a:fillRect/>
          </a:stretch>
        </p:blipFill>
        <p:spPr>
          <a:xfrm>
            <a:off x="1122644" y="2133104"/>
            <a:ext cx="8860478" cy="2578254"/>
          </a:xfrm>
          <a:prstGeom prst="rect">
            <a:avLst/>
          </a:prstGeom>
        </p:spPr>
      </p:pic>
    </p:spTree>
    <p:extLst>
      <p:ext uri="{BB962C8B-B14F-4D97-AF65-F5344CB8AC3E}">
        <p14:creationId xmlns:p14="http://schemas.microsoft.com/office/powerpoint/2010/main" val="313001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048BC0F-7A35-A9FC-6684-4E932DDF4AEF}"/>
              </a:ext>
            </a:extLst>
          </p:cNvPr>
          <p:cNvGrpSpPr/>
          <p:nvPr/>
        </p:nvGrpSpPr>
        <p:grpSpPr>
          <a:xfrm>
            <a:off x="0" y="0"/>
            <a:ext cx="7334250" cy="6858000"/>
            <a:chOff x="0" y="0"/>
            <a:chExt cx="7334250" cy="6858000"/>
          </a:xfrm>
        </p:grpSpPr>
        <p:sp>
          <p:nvSpPr>
            <p:cNvPr id="16" name="Freeform: Shape 15">
              <a:extLst>
                <a:ext uri="{FF2B5EF4-FFF2-40B4-BE49-F238E27FC236}">
                  <a16:creationId xmlns:a16="http://schemas.microsoft.com/office/drawing/2014/main" id="{5073A88A-5CDF-4FD0-A13A-C09538BF5158}"/>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8C7A717-BB84-4DD4-A936-76FB49EA26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C26EAE3-388B-40D3-99B6-18DB3819E93D}"/>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5">
              <a:extLst>
                <a:ext uri="{FF2B5EF4-FFF2-40B4-BE49-F238E27FC236}">
                  <a16:creationId xmlns:a16="http://schemas.microsoft.com/office/drawing/2014/main" id="{910D079D-8BAD-2148-9B46-B24705A4F864}"/>
                </a:ext>
              </a:extLst>
            </p:cNvPr>
            <p:cNvSpPr/>
            <p:nvPr/>
          </p:nvSpPr>
          <p:spPr>
            <a:xfrm>
              <a:off x="3679724" y="0"/>
              <a:ext cx="3654526" cy="5805796"/>
            </a:xfrm>
            <a:custGeom>
              <a:avLst/>
              <a:gdLst>
                <a:gd name="connsiteX0" fmla="*/ 3470586 w 3654526"/>
                <a:gd name="connsiteY0" fmla="*/ 0 h 5805796"/>
                <a:gd name="connsiteX1" fmla="*/ 3654526 w 3654526"/>
                <a:gd name="connsiteY1" fmla="*/ 0 h 5805796"/>
                <a:gd name="connsiteX2" fmla="*/ 92923 w 3654526"/>
                <a:gd name="connsiteY2" fmla="*/ 5805796 h 5805796"/>
                <a:gd name="connsiteX3" fmla="*/ 0 w 3654526"/>
                <a:gd name="connsiteY3" fmla="*/ 5657428 h 5805796"/>
              </a:gdLst>
              <a:ahLst/>
              <a:cxnLst>
                <a:cxn ang="0">
                  <a:pos x="connsiteX0" y="connsiteY0"/>
                </a:cxn>
                <a:cxn ang="0">
                  <a:pos x="connsiteX1" y="connsiteY1"/>
                </a:cxn>
                <a:cxn ang="0">
                  <a:pos x="connsiteX2" y="connsiteY2"/>
                </a:cxn>
                <a:cxn ang="0">
                  <a:pos x="connsiteX3" y="connsiteY3"/>
                </a:cxn>
              </a:cxnLst>
              <a:rect l="l" t="t" r="r" b="b"/>
              <a:pathLst>
                <a:path w="3654526" h="5805796">
                  <a:moveTo>
                    <a:pt x="3470586" y="0"/>
                  </a:moveTo>
                  <a:lnTo>
                    <a:pt x="3654526" y="0"/>
                  </a:lnTo>
                  <a:lnTo>
                    <a:pt x="92923" y="5805796"/>
                  </a:lnTo>
                  <a:lnTo>
                    <a:pt x="0" y="5657428"/>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Freeform: Shape 7">
              <a:extLst>
                <a:ext uri="{FF2B5EF4-FFF2-40B4-BE49-F238E27FC236}">
                  <a16:creationId xmlns:a16="http://schemas.microsoft.com/office/drawing/2014/main" id="{062AF29A-F349-3B3D-CD38-5C27B926E141}"/>
                </a:ext>
              </a:extLst>
            </p:cNvPr>
            <p:cNvSpPr/>
            <p:nvPr/>
          </p:nvSpPr>
          <p:spPr>
            <a:xfrm flipH="1">
              <a:off x="219075" y="1"/>
              <a:ext cx="3605167" cy="5726897"/>
            </a:xfrm>
            <a:custGeom>
              <a:avLst/>
              <a:gdLst>
                <a:gd name="connsiteX0" fmla="*/ 3605167 w 3605167"/>
                <a:gd name="connsiteY0" fmla="*/ 0 h 5726897"/>
                <a:gd name="connsiteX1" fmla="*/ 3421227 w 3605167"/>
                <a:gd name="connsiteY1" fmla="*/ 0 h 5726897"/>
                <a:gd name="connsiteX2" fmla="*/ 0 w 3605167"/>
                <a:gd name="connsiteY2" fmla="*/ 5576967 h 5726897"/>
                <a:gd name="connsiteX3" fmla="*/ 91965 w 3605167"/>
                <a:gd name="connsiteY3" fmla="*/ 5726897 h 5726897"/>
              </a:gdLst>
              <a:ahLst/>
              <a:cxnLst>
                <a:cxn ang="0">
                  <a:pos x="connsiteX0" y="connsiteY0"/>
                </a:cxn>
                <a:cxn ang="0">
                  <a:pos x="connsiteX1" y="connsiteY1"/>
                </a:cxn>
                <a:cxn ang="0">
                  <a:pos x="connsiteX2" y="connsiteY2"/>
                </a:cxn>
                <a:cxn ang="0">
                  <a:pos x="connsiteX3" y="connsiteY3"/>
                </a:cxn>
              </a:cxnLst>
              <a:rect l="l" t="t" r="r" b="b"/>
              <a:pathLst>
                <a:path w="3605167" h="5726897">
                  <a:moveTo>
                    <a:pt x="3605167" y="0"/>
                  </a:moveTo>
                  <a:lnTo>
                    <a:pt x="3421227" y="0"/>
                  </a:lnTo>
                  <a:lnTo>
                    <a:pt x="0" y="5576967"/>
                  </a:lnTo>
                  <a:lnTo>
                    <a:pt x="91965" y="572689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Freeform: Shape 8">
              <a:extLst>
                <a:ext uri="{FF2B5EF4-FFF2-40B4-BE49-F238E27FC236}">
                  <a16:creationId xmlns:a16="http://schemas.microsoft.com/office/drawing/2014/main" id="{BBB3D01A-F2A3-4F52-9105-794E21542794}"/>
                </a:ext>
              </a:extLst>
            </p:cNvPr>
            <p:cNvSpPr/>
            <p:nvPr/>
          </p:nvSpPr>
          <p:spPr>
            <a:xfrm>
              <a:off x="0" y="397145"/>
              <a:ext cx="3459898" cy="6460855"/>
            </a:xfrm>
            <a:custGeom>
              <a:avLst/>
              <a:gdLst>
                <a:gd name="connsiteX0" fmla="*/ 0 w 3459898"/>
                <a:gd name="connsiteY0" fmla="*/ 2627785 h 6460855"/>
                <a:gd name="connsiteX1" fmla="*/ 2358530 w 3459898"/>
                <a:gd name="connsiteY1" fmla="*/ 6460855 h 6460855"/>
                <a:gd name="connsiteX2" fmla="*/ 1329860 w 3459898"/>
                <a:gd name="connsiteY2" fmla="*/ 6460855 h 6460855"/>
                <a:gd name="connsiteX3" fmla="*/ 0 w 3459898"/>
                <a:gd name="connsiteY3" fmla="*/ 4294714 h 6460855"/>
                <a:gd name="connsiteX4" fmla="*/ 1 w 3459898"/>
                <a:gd name="connsiteY4" fmla="*/ 0 h 6460855"/>
                <a:gd name="connsiteX5" fmla="*/ 3459898 w 3459898"/>
                <a:gd name="connsiteY5" fmla="*/ 5623007 h 6460855"/>
                <a:gd name="connsiteX6" fmla="*/ 2945517 w 3459898"/>
                <a:gd name="connsiteY6" fmla="*/ 6460855 h 6460855"/>
                <a:gd name="connsiteX7" fmla="*/ 1 w 3459898"/>
                <a:gd name="connsiteY7" fmla="*/ 1663052 h 6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9898" h="6460855">
                  <a:moveTo>
                    <a:pt x="0" y="2627785"/>
                  </a:moveTo>
                  <a:lnTo>
                    <a:pt x="2358530" y="6460855"/>
                  </a:lnTo>
                  <a:lnTo>
                    <a:pt x="1329860" y="6460855"/>
                  </a:lnTo>
                  <a:lnTo>
                    <a:pt x="0" y="4294714"/>
                  </a:lnTo>
                  <a:close/>
                  <a:moveTo>
                    <a:pt x="1" y="0"/>
                  </a:moveTo>
                  <a:lnTo>
                    <a:pt x="3459898" y="5623007"/>
                  </a:lnTo>
                  <a:lnTo>
                    <a:pt x="2945517" y="6460855"/>
                  </a:lnTo>
                  <a:lnTo>
                    <a:pt x="1" y="166305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7" name="Text Placeholder 1">
            <a:extLst>
              <a:ext uri="{FF2B5EF4-FFF2-40B4-BE49-F238E27FC236}">
                <a16:creationId xmlns:a16="http://schemas.microsoft.com/office/drawing/2014/main" id="{6F350E7C-EF54-DBF2-F355-197DC667F8F2}"/>
              </a:ext>
            </a:extLst>
          </p:cNvPr>
          <p:cNvSpPr txBox="1">
            <a:spLocks/>
          </p:cNvSpPr>
          <p:nvPr/>
        </p:nvSpPr>
        <p:spPr>
          <a:xfrm>
            <a:off x="309401" y="339516"/>
            <a:ext cx="5695157" cy="72424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4400" b="1" dirty="0">
                <a:solidFill>
                  <a:schemeClr val="bg1"/>
                </a:solidFill>
                <a:latin typeface="Castellar" panose="020A0402060406010301" pitchFamily="18" charset="0"/>
                <a:cs typeface="Cascadia Code" panose="020B0609020000020004" pitchFamily="49" charset="0"/>
              </a:rPr>
              <a:t>  Archivo sql</a:t>
            </a:r>
          </a:p>
        </p:txBody>
      </p:sp>
      <p:grpSp>
        <p:nvGrpSpPr>
          <p:cNvPr id="48" name="Group 19">
            <a:extLst>
              <a:ext uri="{FF2B5EF4-FFF2-40B4-BE49-F238E27FC236}">
                <a16:creationId xmlns:a16="http://schemas.microsoft.com/office/drawing/2014/main" id="{7AA96BF7-900E-1BD4-7347-732C11BAA716}"/>
              </a:ext>
            </a:extLst>
          </p:cNvPr>
          <p:cNvGrpSpPr/>
          <p:nvPr/>
        </p:nvGrpSpPr>
        <p:grpSpPr>
          <a:xfrm flipH="1">
            <a:off x="160808" y="167167"/>
            <a:ext cx="3634011" cy="1012712"/>
            <a:chOff x="8230329" y="5360525"/>
            <a:chExt cx="3634011" cy="1097280"/>
          </a:xfrm>
        </p:grpSpPr>
        <p:sp>
          <p:nvSpPr>
            <p:cNvPr id="49" name="Rectangle 20">
              <a:extLst>
                <a:ext uri="{FF2B5EF4-FFF2-40B4-BE49-F238E27FC236}">
                  <a16:creationId xmlns:a16="http://schemas.microsoft.com/office/drawing/2014/main" id="{96092426-D0AB-B7EA-0E6E-141347AAF9A7}"/>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21">
              <a:extLst>
                <a:ext uri="{FF2B5EF4-FFF2-40B4-BE49-F238E27FC236}">
                  <a16:creationId xmlns:a16="http://schemas.microsoft.com/office/drawing/2014/main" id="{1A9824CC-3C8D-144F-4C99-EFD85D054634}"/>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22">
            <a:extLst>
              <a:ext uri="{FF2B5EF4-FFF2-40B4-BE49-F238E27FC236}">
                <a16:creationId xmlns:a16="http://schemas.microsoft.com/office/drawing/2014/main" id="{642CCAAD-AAFE-3E7A-6903-704E38C46A72}"/>
              </a:ext>
            </a:extLst>
          </p:cNvPr>
          <p:cNvGrpSpPr/>
          <p:nvPr/>
        </p:nvGrpSpPr>
        <p:grpSpPr>
          <a:xfrm flipV="1">
            <a:off x="2118482" y="167166"/>
            <a:ext cx="3792128" cy="1012711"/>
            <a:chOff x="8230329" y="5360525"/>
            <a:chExt cx="3643536" cy="1106806"/>
          </a:xfrm>
        </p:grpSpPr>
        <p:sp>
          <p:nvSpPr>
            <p:cNvPr id="52" name="Rectangle 23">
              <a:extLst>
                <a:ext uri="{FF2B5EF4-FFF2-40B4-BE49-F238E27FC236}">
                  <a16:creationId xmlns:a16="http://schemas.microsoft.com/office/drawing/2014/main" id="{3878771D-B521-04C0-5693-A75638E451CB}"/>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24">
              <a:extLst>
                <a:ext uri="{FF2B5EF4-FFF2-40B4-BE49-F238E27FC236}">
                  <a16:creationId xmlns:a16="http://schemas.microsoft.com/office/drawing/2014/main" id="{6E76D624-5DB2-261B-15E8-E7FFD9C5064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Imagen 2">
            <a:extLst>
              <a:ext uri="{FF2B5EF4-FFF2-40B4-BE49-F238E27FC236}">
                <a16:creationId xmlns:a16="http://schemas.microsoft.com/office/drawing/2014/main" id="{F080DE86-8500-C235-EB08-64E91C7D0541}"/>
              </a:ext>
            </a:extLst>
          </p:cNvPr>
          <p:cNvPicPr>
            <a:picLocks noChangeAspect="1"/>
          </p:cNvPicPr>
          <p:nvPr/>
        </p:nvPicPr>
        <p:blipFill>
          <a:blip r:embed="rId2"/>
          <a:stretch>
            <a:fillRect/>
          </a:stretch>
        </p:blipFill>
        <p:spPr>
          <a:xfrm>
            <a:off x="2344788" y="2039535"/>
            <a:ext cx="6941306" cy="3782122"/>
          </a:xfrm>
          <a:prstGeom prst="rect">
            <a:avLst/>
          </a:prstGeom>
        </p:spPr>
      </p:pic>
    </p:spTree>
    <p:extLst>
      <p:ext uri="{BB962C8B-B14F-4D97-AF65-F5344CB8AC3E}">
        <p14:creationId xmlns:p14="http://schemas.microsoft.com/office/powerpoint/2010/main" val="3272390258"/>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TotalTime>
  <Words>288</Words>
  <Application>Microsoft Office PowerPoint</Application>
  <PresentationFormat>Panorámica</PresentationFormat>
  <Paragraphs>37</Paragraphs>
  <Slides>25</Slides>
  <Notes>0</Notes>
  <HiddenSlides>0</HiddenSlides>
  <MMClips>0</MMClips>
  <ScaleCrop>false</ScaleCrop>
  <HeadingPairs>
    <vt:vector size="6" baseType="variant">
      <vt:variant>
        <vt:lpstr>Fuentes usadas</vt:lpstr>
      </vt:variant>
      <vt:variant>
        <vt:i4>6</vt:i4>
      </vt:variant>
      <vt:variant>
        <vt:lpstr>Tema</vt:lpstr>
      </vt:variant>
      <vt:variant>
        <vt:i4>3</vt:i4>
      </vt:variant>
      <vt:variant>
        <vt:lpstr>Títulos de diapositiva</vt:lpstr>
      </vt:variant>
      <vt:variant>
        <vt:i4>25</vt:i4>
      </vt:variant>
    </vt:vector>
  </HeadingPairs>
  <TitlesOfParts>
    <vt:vector size="34" baseType="lpstr">
      <vt:lpstr>Algerian</vt:lpstr>
      <vt:lpstr>Arial</vt:lpstr>
      <vt:lpstr>Arial Rounded MT Bold</vt:lpstr>
      <vt:lpstr>Cascadia Code</vt:lpstr>
      <vt:lpstr>Castellar</vt:lpstr>
      <vt:lpstr>Consolas</vt:lpstr>
      <vt:lpstr>Cover and End Slide Master</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mijail choque amaro</cp:lastModifiedBy>
  <cp:revision>137</cp:revision>
  <dcterms:created xsi:type="dcterms:W3CDTF">2019-01-14T06:35:35Z</dcterms:created>
  <dcterms:modified xsi:type="dcterms:W3CDTF">2022-12-11T23:11:00Z</dcterms:modified>
</cp:coreProperties>
</file>